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256" r:id="rId5"/>
    <p:sldId id="1174" r:id="rId6"/>
    <p:sldId id="264" r:id="rId7"/>
    <p:sldId id="1184" r:id="rId8"/>
    <p:sldId id="1179" r:id="rId9"/>
    <p:sldId id="443" r:id="rId10"/>
    <p:sldId id="467" r:id="rId11"/>
    <p:sldId id="320" r:id="rId12"/>
    <p:sldId id="324" r:id="rId13"/>
    <p:sldId id="1180" r:id="rId14"/>
    <p:sldId id="1183" r:id="rId15"/>
    <p:sldId id="400" r:id="rId16"/>
    <p:sldId id="316" r:id="rId17"/>
    <p:sldId id="257" r:id="rId18"/>
    <p:sldId id="401" r:id="rId19"/>
    <p:sldId id="260" r:id="rId20"/>
    <p:sldId id="1182" r:id="rId21"/>
    <p:sldId id="262" r:id="rId22"/>
    <p:sldId id="261" r:id="rId23"/>
    <p:sldId id="1181" r:id="rId24"/>
    <p:sldId id="1178" r:id="rId25"/>
    <p:sldId id="1175" r:id="rId26"/>
    <p:sldId id="1176" r:id="rId27"/>
    <p:sldId id="303" r:id="rId2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Helle Formatvorlage 2 - Akz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showGuides="1">
      <p:cViewPr varScale="1">
        <p:scale>
          <a:sx n="121" d="100"/>
          <a:sy n="121" d="100"/>
        </p:scale>
        <p:origin x="8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B842E3-6BA4-481D-8956-6705EE44F994}" type="datetimeFigureOut">
              <a:rPr lang="en-GB" smtClean="0"/>
              <a:t>12/02/2025</a:t>
            </a:fld>
            <a:endParaRPr lang="en-GB"/>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Edit master text format</a:t>
            </a:r>
          </a:p>
          <a:p>
            <a:pPr lvl="1"/>
            <a:r>
              <a:rPr lang="de-DE"/>
              <a:t>Second level</a:t>
            </a:r>
          </a:p>
          <a:p>
            <a:pPr lvl="2"/>
            <a:r>
              <a:rPr lang="de-DE"/>
              <a:t>Third level</a:t>
            </a:r>
          </a:p>
          <a:p>
            <a:pPr lvl="3"/>
            <a:r>
              <a:rPr lang="de-DE"/>
              <a:t>Fourth level</a:t>
            </a:r>
          </a:p>
          <a:p>
            <a:pPr lvl="4"/>
            <a:r>
              <a:rPr lang="de-DE"/>
              <a:t>Fifth level </a:t>
            </a:r>
            <a:endParaRPr lang="en-GB"/>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A3B036-03DC-422A-A699-242FA6C1E0CF}" type="slidenum">
              <a:rPr lang="en-GB" smtClean="0"/>
              <a:t>‹#›</a:t>
            </a:fld>
            <a:endParaRPr lang="en-GB"/>
          </a:p>
        </p:txBody>
      </p:sp>
    </p:spTree>
    <p:extLst>
      <p:ext uri="{BB962C8B-B14F-4D97-AF65-F5344CB8AC3E}">
        <p14:creationId xmlns:p14="http://schemas.microsoft.com/office/powerpoint/2010/main" val="2769745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Rare </a:t>
            </a:r>
            <a:r>
              <a:rPr lang="de-DE" dirty="0" err="1"/>
              <a:t>variants</a:t>
            </a:r>
            <a:r>
              <a:rPr lang="de-DE" dirty="0"/>
              <a:t>  (ultra-rare </a:t>
            </a:r>
            <a:r>
              <a:rPr lang="de-DE" dirty="0" err="1"/>
              <a:t>variants</a:t>
            </a:r>
            <a:r>
              <a:rPr lang="de-DE" dirty="0"/>
              <a:t> 1 in 100 000)+ </a:t>
            </a:r>
            <a:r>
              <a:rPr lang="de-DE" dirty="0" err="1"/>
              <a:t>family</a:t>
            </a:r>
            <a:r>
              <a:rPr lang="de-DE" dirty="0"/>
              <a:t> </a:t>
            </a:r>
            <a:r>
              <a:rPr lang="de-DE" dirty="0" err="1"/>
              <a:t>based</a:t>
            </a:r>
            <a:r>
              <a:rPr lang="de-DE" dirty="0"/>
              <a:t> de </a:t>
            </a:r>
            <a:r>
              <a:rPr lang="de-DE" dirty="0" err="1"/>
              <a:t>novo</a:t>
            </a:r>
            <a:r>
              <a:rPr lang="de-DE" dirty="0"/>
              <a:t> </a:t>
            </a:r>
            <a:r>
              <a:rPr lang="de-DE" dirty="0" err="1"/>
              <a:t>mutations</a:t>
            </a:r>
            <a:r>
              <a:rPr lang="de-DE" dirty="0"/>
              <a:t> -&gt; </a:t>
            </a:r>
            <a:r>
              <a:rPr lang="en-US" sz="1200" b="1" dirty="0"/>
              <a:t>functional consequences more readily interpretable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Common variants -&gt; Difficult to functionally interpret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endParaRPr lang="de-DE" dirty="0"/>
          </a:p>
          <a:p>
            <a:endParaRPr lang="de-DE" dirty="0"/>
          </a:p>
        </p:txBody>
      </p:sp>
      <p:sp>
        <p:nvSpPr>
          <p:cNvPr id="4" name="Foliennummernplatzhalter 3"/>
          <p:cNvSpPr>
            <a:spLocks noGrp="1"/>
          </p:cNvSpPr>
          <p:nvPr>
            <p:ph type="sldNum" sz="quarter" idx="5"/>
          </p:nvPr>
        </p:nvSpPr>
        <p:spPr/>
        <p:txBody>
          <a:bodyPr/>
          <a:lstStyle/>
          <a:p>
            <a:fld id="{C9A3B036-03DC-422A-A699-242FA6C1E0CF}" type="slidenum">
              <a:rPr lang="en-GB" smtClean="0"/>
              <a:t>9</a:t>
            </a:fld>
            <a:endParaRPr lang="en-GB"/>
          </a:p>
        </p:txBody>
      </p:sp>
    </p:spTree>
    <p:extLst>
      <p:ext uri="{BB962C8B-B14F-4D97-AF65-F5344CB8AC3E}">
        <p14:creationId xmlns:p14="http://schemas.microsoft.com/office/powerpoint/2010/main" val="36395663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E5A6E286-16D0-47AE-B001-1CEB426F77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DAD9653E-628F-48DE-811E-8D756A0920E7}"/>
              </a:ext>
            </a:extLst>
          </p:cNvPr>
          <p:cNvSpPr>
            <a:spLocks noGrp="1"/>
          </p:cNvSpPr>
          <p:nvPr>
            <p:ph type="ctrTitle"/>
          </p:nvPr>
        </p:nvSpPr>
        <p:spPr>
          <a:xfrm>
            <a:off x="551384" y="908720"/>
            <a:ext cx="8424936" cy="1497782"/>
          </a:xfrm>
        </p:spPr>
        <p:txBody>
          <a:bodyPr anchor="t" anchorCtr="0"/>
          <a:lstStyle>
            <a:lvl1pPr algn="l">
              <a:lnSpc>
                <a:spcPct val="100000"/>
              </a:lnSpc>
              <a:defRPr sz="4800">
                <a:solidFill>
                  <a:schemeClr val="bg1"/>
                </a:solidFill>
              </a:defRPr>
            </a:lvl1pPr>
          </a:lstStyle>
          <a:p>
            <a:r>
              <a:rPr lang="de-DE"/>
              <a:t>Mastertitelformat bearbeiten</a:t>
            </a:r>
            <a:endParaRPr lang="en-GB" dirty="0"/>
          </a:p>
        </p:txBody>
      </p:sp>
      <p:sp>
        <p:nvSpPr>
          <p:cNvPr id="3" name="Untertitel 2">
            <a:extLst>
              <a:ext uri="{FF2B5EF4-FFF2-40B4-BE49-F238E27FC236}">
                <a16:creationId xmlns:a16="http://schemas.microsoft.com/office/drawing/2014/main" id="{90E2FBD7-ACBB-4F37-8144-E2E49E3659DF}"/>
              </a:ext>
            </a:extLst>
          </p:cNvPr>
          <p:cNvSpPr>
            <a:spLocks noGrp="1"/>
          </p:cNvSpPr>
          <p:nvPr>
            <p:ph type="subTitle" idx="1"/>
          </p:nvPr>
        </p:nvSpPr>
        <p:spPr>
          <a:xfrm>
            <a:off x="551384" y="2492896"/>
            <a:ext cx="8424936" cy="792088"/>
          </a:xfrm>
        </p:spPr>
        <p:txBody>
          <a:bodyPr tIns="36000"/>
          <a:lstStyle>
            <a:lvl1pPr marL="0" indent="0" algn="l">
              <a:lnSpc>
                <a:spcPct val="100000"/>
              </a:lnSpc>
              <a:spcBef>
                <a:spcPts val="0"/>
              </a:spcBef>
              <a:buNone/>
              <a:defRPr sz="2200" b="0">
                <a:solidFill>
                  <a:schemeClr val="accent2"/>
                </a:solidFill>
              </a:defRPr>
            </a:lvl1pPr>
            <a:lvl2pPr marL="0" indent="0" algn="l">
              <a:lnSpc>
                <a:spcPct val="100000"/>
              </a:lnSpc>
              <a:spcBef>
                <a:spcPts val="0"/>
              </a:spcBef>
              <a:buNone/>
              <a:defRPr sz="2200">
                <a:solidFill>
                  <a:schemeClr val="accent2"/>
                </a:solidFill>
              </a:defRPr>
            </a:lvl2pPr>
            <a:lvl3pPr marL="0" indent="0" algn="l">
              <a:lnSpc>
                <a:spcPct val="100000"/>
              </a:lnSpc>
              <a:spcBef>
                <a:spcPts val="0"/>
              </a:spcBef>
              <a:buNone/>
              <a:defRPr sz="2200">
                <a:solidFill>
                  <a:schemeClr val="accent2"/>
                </a:solidFill>
              </a:defRPr>
            </a:lvl3pPr>
            <a:lvl4pPr marL="0" indent="0" algn="l">
              <a:lnSpc>
                <a:spcPct val="100000"/>
              </a:lnSpc>
              <a:spcBef>
                <a:spcPts val="0"/>
              </a:spcBef>
              <a:buNone/>
              <a:defRPr sz="2200">
                <a:solidFill>
                  <a:schemeClr val="accent2"/>
                </a:solidFill>
              </a:defRPr>
            </a:lvl4pPr>
            <a:lvl5pPr marL="0" indent="0" algn="l">
              <a:lnSpc>
                <a:spcPct val="100000"/>
              </a:lnSpc>
              <a:spcBef>
                <a:spcPts val="0"/>
              </a:spcBef>
              <a:buNone/>
              <a:defRPr sz="2200">
                <a:solidFill>
                  <a:schemeClr val="accent2"/>
                </a:solidFill>
              </a:defRPr>
            </a:lvl5pPr>
            <a:lvl6pPr marL="0" indent="0" algn="l">
              <a:lnSpc>
                <a:spcPct val="100000"/>
              </a:lnSpc>
              <a:spcBef>
                <a:spcPts val="0"/>
              </a:spcBef>
              <a:buNone/>
              <a:defRPr sz="2200">
                <a:solidFill>
                  <a:schemeClr val="accent2"/>
                </a:solidFill>
              </a:defRPr>
            </a:lvl6pPr>
            <a:lvl7pPr marL="0" indent="0" algn="l">
              <a:lnSpc>
                <a:spcPct val="100000"/>
              </a:lnSpc>
              <a:spcBef>
                <a:spcPts val="0"/>
              </a:spcBef>
              <a:buNone/>
              <a:defRPr sz="2200">
                <a:solidFill>
                  <a:schemeClr val="accent2"/>
                </a:solidFill>
              </a:defRPr>
            </a:lvl7pPr>
            <a:lvl8pPr marL="0" indent="0" algn="l">
              <a:lnSpc>
                <a:spcPct val="100000"/>
              </a:lnSpc>
              <a:spcBef>
                <a:spcPts val="0"/>
              </a:spcBef>
              <a:buNone/>
              <a:defRPr sz="2200">
                <a:solidFill>
                  <a:schemeClr val="accent2"/>
                </a:solidFill>
              </a:defRPr>
            </a:lvl8pPr>
            <a:lvl9pPr marL="0" indent="0" algn="l">
              <a:lnSpc>
                <a:spcPct val="100000"/>
              </a:lnSpc>
              <a:spcBef>
                <a:spcPts val="0"/>
              </a:spcBef>
              <a:buNone/>
              <a:defRPr sz="2200">
                <a:solidFill>
                  <a:schemeClr val="accent2"/>
                </a:solidFill>
              </a:defRPr>
            </a:lvl9pPr>
          </a:lstStyle>
          <a:p>
            <a:r>
              <a:rPr lang="de-DE"/>
              <a:t>Master-Untertitelformat bearbeiten</a:t>
            </a:r>
            <a:endParaRPr lang="en-GB" dirty="0"/>
          </a:p>
        </p:txBody>
      </p:sp>
      <p:sp>
        <p:nvSpPr>
          <p:cNvPr id="4" name="Datumsplatzhalter 3">
            <a:extLst>
              <a:ext uri="{FF2B5EF4-FFF2-40B4-BE49-F238E27FC236}">
                <a16:creationId xmlns:a16="http://schemas.microsoft.com/office/drawing/2014/main" id="{D01B1347-7A68-4ACE-B37F-1473ED032891}"/>
              </a:ext>
            </a:extLst>
          </p:cNvPr>
          <p:cNvSpPr>
            <a:spLocks noGrp="1"/>
          </p:cNvSpPr>
          <p:nvPr>
            <p:ph type="dt" sz="half" idx="10"/>
          </p:nvPr>
        </p:nvSpPr>
        <p:spPr>
          <a:xfrm>
            <a:off x="551384" y="4149080"/>
            <a:ext cx="1224000" cy="288000"/>
          </a:xfrm>
        </p:spPr>
        <p:txBody>
          <a:bodyPr tIns="61200"/>
          <a:lstStyle>
            <a:lvl1pPr>
              <a:defRPr sz="1600">
                <a:solidFill>
                  <a:schemeClr val="bg1"/>
                </a:solidFill>
              </a:defRPr>
            </a:lvl1pPr>
          </a:lstStyle>
          <a:p>
            <a:fld id="{EFAF1353-694D-4980-A7A9-5E16DDF87531}" type="datetime1">
              <a:rPr lang="de-DE" smtClean="0"/>
              <a:t>12.02.2025</a:t>
            </a:fld>
            <a:endParaRPr lang="en-GB" dirty="0"/>
          </a:p>
        </p:txBody>
      </p:sp>
      <p:sp>
        <p:nvSpPr>
          <p:cNvPr id="10" name="Textplatzhalter 9">
            <a:extLst>
              <a:ext uri="{FF2B5EF4-FFF2-40B4-BE49-F238E27FC236}">
                <a16:creationId xmlns:a16="http://schemas.microsoft.com/office/drawing/2014/main" id="{754B3B78-B81B-4ED5-ACA3-C0080CAEB5F3}"/>
              </a:ext>
            </a:extLst>
          </p:cNvPr>
          <p:cNvSpPr>
            <a:spLocks noGrp="1"/>
          </p:cNvSpPr>
          <p:nvPr>
            <p:ph type="body" sz="quarter" idx="13"/>
          </p:nvPr>
        </p:nvSpPr>
        <p:spPr>
          <a:xfrm>
            <a:off x="551384" y="3501008"/>
            <a:ext cx="7704856" cy="360040"/>
          </a:xfrm>
        </p:spPr>
        <p:txBody>
          <a:bodyPr tIns="0" bIns="0" anchor="b" anchorCtr="0"/>
          <a:lstStyle>
            <a:lvl1pPr marL="0" indent="0">
              <a:lnSpc>
                <a:spcPct val="100000"/>
              </a:lnSpc>
              <a:spcBef>
                <a:spcPts val="0"/>
              </a:spcBef>
              <a:buFont typeface="Arial" panose="020B0604020202020204" pitchFamily="34" charset="0"/>
              <a:buNone/>
              <a:defRPr sz="1600" b="1">
                <a:solidFill>
                  <a:schemeClr val="bg1"/>
                </a:solidFill>
              </a:defRPr>
            </a:lvl1pPr>
            <a:lvl2pPr marL="0" indent="0">
              <a:lnSpc>
                <a:spcPct val="100000"/>
              </a:lnSpc>
              <a:spcBef>
                <a:spcPts val="0"/>
              </a:spcBef>
              <a:buFont typeface="Arial" panose="020B0604020202020204" pitchFamily="34" charset="0"/>
              <a:buNone/>
              <a:defRPr sz="1600" b="1">
                <a:solidFill>
                  <a:schemeClr val="bg1"/>
                </a:solidFill>
              </a:defRPr>
            </a:lvl2pPr>
            <a:lvl3pPr marL="0" indent="0">
              <a:lnSpc>
                <a:spcPct val="100000"/>
              </a:lnSpc>
              <a:spcBef>
                <a:spcPts val="0"/>
              </a:spcBef>
              <a:buFont typeface="Arial" panose="020B0604020202020204" pitchFamily="34" charset="0"/>
              <a:buNone/>
              <a:defRPr sz="1600" b="1">
                <a:solidFill>
                  <a:schemeClr val="bg1"/>
                </a:solidFill>
              </a:defRPr>
            </a:lvl3pPr>
            <a:lvl4pPr marL="0" indent="0">
              <a:lnSpc>
                <a:spcPct val="100000"/>
              </a:lnSpc>
              <a:spcBef>
                <a:spcPts val="0"/>
              </a:spcBef>
              <a:buFont typeface="Arial" panose="020B0604020202020204" pitchFamily="34" charset="0"/>
              <a:buNone/>
              <a:defRPr sz="1600" b="1">
                <a:solidFill>
                  <a:schemeClr val="bg1"/>
                </a:solidFill>
              </a:defRPr>
            </a:lvl4pPr>
            <a:lvl5pPr marL="0" indent="0">
              <a:lnSpc>
                <a:spcPct val="100000"/>
              </a:lnSpc>
              <a:spcBef>
                <a:spcPts val="0"/>
              </a:spcBef>
              <a:buFont typeface="Arial" panose="020B0604020202020204" pitchFamily="34" charset="0"/>
              <a:buNone/>
              <a:defRPr sz="1600" b="1">
                <a:solidFill>
                  <a:schemeClr val="bg1"/>
                </a:solidFill>
              </a:defRPr>
            </a:lvl5pPr>
            <a:lvl6pPr marL="0" indent="0">
              <a:lnSpc>
                <a:spcPct val="100000"/>
              </a:lnSpc>
              <a:spcBef>
                <a:spcPts val="0"/>
              </a:spcBef>
              <a:buFont typeface="Arial" panose="020B0604020202020204" pitchFamily="34" charset="0"/>
              <a:buNone/>
              <a:defRPr sz="1600" b="1">
                <a:solidFill>
                  <a:schemeClr val="bg1"/>
                </a:solidFill>
              </a:defRPr>
            </a:lvl6pPr>
            <a:lvl7pPr marL="0" indent="0">
              <a:lnSpc>
                <a:spcPct val="100000"/>
              </a:lnSpc>
              <a:spcBef>
                <a:spcPts val="0"/>
              </a:spcBef>
              <a:buFont typeface="Arial" panose="020B0604020202020204" pitchFamily="34" charset="0"/>
              <a:buNone/>
              <a:defRPr sz="1600" b="1">
                <a:solidFill>
                  <a:schemeClr val="bg1"/>
                </a:solidFill>
              </a:defRPr>
            </a:lvl7pPr>
            <a:lvl8pPr marL="0" indent="0">
              <a:lnSpc>
                <a:spcPct val="100000"/>
              </a:lnSpc>
              <a:spcBef>
                <a:spcPts val="0"/>
              </a:spcBef>
              <a:buFont typeface="Arial" panose="020B0604020202020204" pitchFamily="34" charset="0"/>
              <a:buNone/>
              <a:defRPr sz="1600" b="1">
                <a:solidFill>
                  <a:schemeClr val="bg1"/>
                </a:solidFill>
              </a:defRPr>
            </a:lvl8pPr>
            <a:lvl9pPr marL="0" indent="0">
              <a:lnSpc>
                <a:spcPct val="100000"/>
              </a:lnSpc>
              <a:spcBef>
                <a:spcPts val="0"/>
              </a:spcBef>
              <a:buFont typeface="Arial" panose="020B0604020202020204" pitchFamily="34" charset="0"/>
              <a:buNone/>
              <a:defRPr sz="1600" b="1">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12" name="Textplatzhalter 11">
            <a:extLst>
              <a:ext uri="{FF2B5EF4-FFF2-40B4-BE49-F238E27FC236}">
                <a16:creationId xmlns:a16="http://schemas.microsoft.com/office/drawing/2014/main" id="{AA57B943-0001-4EE2-BC7E-19C2AD07A6BD}"/>
              </a:ext>
            </a:extLst>
          </p:cNvPr>
          <p:cNvSpPr>
            <a:spLocks noGrp="1"/>
          </p:cNvSpPr>
          <p:nvPr>
            <p:ph type="body" sz="quarter" idx="14"/>
          </p:nvPr>
        </p:nvSpPr>
        <p:spPr>
          <a:xfrm>
            <a:off x="551384" y="3861048"/>
            <a:ext cx="7705378" cy="360040"/>
          </a:xfrm>
        </p:spPr>
        <p:txBody>
          <a:bodyPr tIns="54000"/>
          <a:lstStyle>
            <a:lvl1pPr marL="0">
              <a:lnSpc>
                <a:spcPct val="100000"/>
              </a:lnSpc>
              <a:spcBef>
                <a:spcPts val="0"/>
              </a:spcBef>
              <a:defRPr sz="1600" b="0">
                <a:solidFill>
                  <a:schemeClr val="bg1"/>
                </a:solidFill>
              </a:defRPr>
            </a:lvl1pPr>
            <a:lvl2pPr marL="0" indent="0">
              <a:lnSpc>
                <a:spcPct val="100000"/>
              </a:lnSpc>
              <a:spcBef>
                <a:spcPts val="0"/>
              </a:spcBef>
              <a:buFont typeface="Arial" panose="020B0604020202020204" pitchFamily="34" charset="0"/>
              <a:buNone/>
              <a:defRPr sz="1600" b="0">
                <a:solidFill>
                  <a:schemeClr val="bg1"/>
                </a:solidFill>
              </a:defRPr>
            </a:lvl2pPr>
            <a:lvl3pPr marL="0" indent="0">
              <a:lnSpc>
                <a:spcPct val="100000"/>
              </a:lnSpc>
              <a:spcBef>
                <a:spcPts val="0"/>
              </a:spcBef>
              <a:buFont typeface="Arial" panose="020B0604020202020204" pitchFamily="34" charset="0"/>
              <a:buNone/>
              <a:defRPr sz="1600" b="0">
                <a:solidFill>
                  <a:schemeClr val="bg1"/>
                </a:solidFill>
              </a:defRPr>
            </a:lvl3pPr>
            <a:lvl4pPr marL="0" indent="0">
              <a:lnSpc>
                <a:spcPct val="100000"/>
              </a:lnSpc>
              <a:spcBef>
                <a:spcPts val="0"/>
              </a:spcBef>
              <a:buFont typeface="Arial" panose="020B0604020202020204" pitchFamily="34" charset="0"/>
              <a:buNone/>
              <a:defRPr sz="1600" b="0">
                <a:solidFill>
                  <a:schemeClr val="bg1"/>
                </a:solidFill>
              </a:defRPr>
            </a:lvl4pPr>
            <a:lvl5pPr marL="0" indent="0">
              <a:lnSpc>
                <a:spcPct val="100000"/>
              </a:lnSpc>
              <a:spcBef>
                <a:spcPts val="0"/>
              </a:spcBef>
              <a:buFont typeface="Arial" panose="020B0604020202020204" pitchFamily="34" charset="0"/>
              <a:buNone/>
              <a:defRPr sz="1600" b="0">
                <a:solidFill>
                  <a:schemeClr val="bg1"/>
                </a:solidFill>
              </a:defRPr>
            </a:lvl5pPr>
            <a:lvl6pPr marL="0" indent="0">
              <a:lnSpc>
                <a:spcPct val="100000"/>
              </a:lnSpc>
              <a:spcBef>
                <a:spcPts val="0"/>
              </a:spcBef>
              <a:buFont typeface="Arial" panose="020B0604020202020204" pitchFamily="34" charset="0"/>
              <a:buNone/>
              <a:defRPr sz="1600" b="0">
                <a:solidFill>
                  <a:schemeClr val="bg1"/>
                </a:solidFill>
              </a:defRPr>
            </a:lvl6pPr>
            <a:lvl7pPr marL="0" indent="0">
              <a:lnSpc>
                <a:spcPct val="100000"/>
              </a:lnSpc>
              <a:spcBef>
                <a:spcPts val="0"/>
              </a:spcBef>
              <a:buFont typeface="Arial" panose="020B0604020202020204" pitchFamily="34" charset="0"/>
              <a:buNone/>
              <a:defRPr sz="1600" b="0">
                <a:solidFill>
                  <a:schemeClr val="bg1"/>
                </a:solidFill>
              </a:defRPr>
            </a:lvl7pPr>
            <a:lvl8pPr marL="0" indent="0">
              <a:lnSpc>
                <a:spcPct val="100000"/>
              </a:lnSpc>
              <a:spcBef>
                <a:spcPts val="0"/>
              </a:spcBef>
              <a:buFont typeface="Arial" panose="020B0604020202020204" pitchFamily="34" charset="0"/>
              <a:buNone/>
              <a:defRPr sz="1600" b="0">
                <a:solidFill>
                  <a:schemeClr val="bg1"/>
                </a:solidFill>
              </a:defRPr>
            </a:lvl8pPr>
            <a:lvl9pPr marL="0" indent="0">
              <a:lnSpc>
                <a:spcPct val="100000"/>
              </a:lnSpc>
              <a:spcBef>
                <a:spcPts val="0"/>
              </a:spcBef>
              <a:buFont typeface="Arial" panose="020B0604020202020204" pitchFamily="34" charset="0"/>
              <a:buNone/>
              <a:defRPr sz="1600"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pic>
        <p:nvPicPr>
          <p:cNvPr id="11" name="Grafik 10">
            <a:extLst>
              <a:ext uri="{FF2B5EF4-FFF2-40B4-BE49-F238E27FC236}">
                <a16:creationId xmlns:a16="http://schemas.microsoft.com/office/drawing/2014/main" id="{0D526171-4A6B-4D1B-AD83-6539728CC891}"/>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74060" y="5326768"/>
            <a:ext cx="3113045" cy="1368000"/>
          </a:xfrm>
          <a:prstGeom prst="rect">
            <a:avLst/>
          </a:prstGeom>
        </p:spPr>
      </p:pic>
      <p:pic>
        <p:nvPicPr>
          <p:cNvPr id="9" name="Grafik 8"/>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551384" y="5929839"/>
            <a:ext cx="1656184" cy="647572"/>
          </a:xfrm>
          <a:prstGeom prst="rect">
            <a:avLst/>
          </a:prstGeom>
        </p:spPr>
      </p:pic>
    </p:spTree>
    <p:extLst>
      <p:ext uri="{BB962C8B-B14F-4D97-AF65-F5344CB8AC3E}">
        <p14:creationId xmlns:p14="http://schemas.microsoft.com/office/powerpoint/2010/main" val="1591280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Grafi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p:txBody>
          <a:bodyPr/>
          <a:lstStyle/>
          <a:p>
            <a:r>
              <a:rPr lang="de-DE"/>
              <a:t>Mastertitelformat bearbeiten</a:t>
            </a:r>
            <a:endParaRPr lang="en-GB"/>
          </a:p>
        </p:txBody>
      </p:sp>
      <p:sp>
        <p:nvSpPr>
          <p:cNvPr id="7" name="Datumsplatzhalter 6">
            <a:extLst>
              <a:ext uri="{FF2B5EF4-FFF2-40B4-BE49-F238E27FC236}">
                <a16:creationId xmlns:a16="http://schemas.microsoft.com/office/drawing/2014/main" id="{3717C408-929E-4E8C-B88C-28B2F06D8EB0}"/>
              </a:ext>
            </a:extLst>
          </p:cNvPr>
          <p:cNvSpPr>
            <a:spLocks noGrp="1"/>
          </p:cNvSpPr>
          <p:nvPr>
            <p:ph type="dt" sz="half" idx="10"/>
          </p:nvPr>
        </p:nvSpPr>
        <p:spPr/>
        <p:txBody>
          <a:bodyPr/>
          <a:lstStyle/>
          <a:p>
            <a:fld id="{1C0C2773-E72C-4F32-9041-4EEE847CF6E4}" type="datetime1">
              <a:rPr lang="de-DE" smtClean="0"/>
              <a:t>12.02.2025</a:t>
            </a:fld>
            <a:endParaRPr lang="en-GB"/>
          </a:p>
        </p:txBody>
      </p:sp>
      <p:sp>
        <p:nvSpPr>
          <p:cNvPr id="8" name="Fußzeilenplatzhalter 7">
            <a:extLst>
              <a:ext uri="{FF2B5EF4-FFF2-40B4-BE49-F238E27FC236}">
                <a16:creationId xmlns:a16="http://schemas.microsoft.com/office/drawing/2014/main" id="{8013C5F2-786D-4189-8E65-965F5A5631EB}"/>
              </a:ext>
            </a:extLst>
          </p:cNvPr>
          <p:cNvSpPr>
            <a:spLocks noGrp="1"/>
          </p:cNvSpPr>
          <p:nvPr>
            <p:ph type="ftr" sz="quarter" idx="11"/>
          </p:nvPr>
        </p:nvSpPr>
        <p:spPr/>
        <p:txBody>
          <a:bodyPr/>
          <a:lstStyle/>
          <a:p>
            <a:r>
              <a:rPr lang="en-GB"/>
              <a:t>Titel der Präsentation</a:t>
            </a:r>
            <a:endParaRPr lang="en-GB" dirty="0"/>
          </a:p>
        </p:txBody>
      </p:sp>
      <p:sp>
        <p:nvSpPr>
          <p:cNvPr id="9" name="Foliennummernplatzhalter 8">
            <a:extLst>
              <a:ext uri="{FF2B5EF4-FFF2-40B4-BE49-F238E27FC236}">
                <a16:creationId xmlns:a16="http://schemas.microsoft.com/office/drawing/2014/main" id="{058EE51C-00B6-4810-BBCD-FE54BCD99332}"/>
              </a:ext>
            </a:extLst>
          </p:cNvPr>
          <p:cNvSpPr>
            <a:spLocks noGrp="1"/>
          </p:cNvSpPr>
          <p:nvPr>
            <p:ph type="sldNum" sz="quarter" idx="12"/>
          </p:nvPr>
        </p:nvSpPr>
        <p:spPr/>
        <p:txBody>
          <a:bodyPr/>
          <a:lstStyle/>
          <a:p>
            <a:fld id="{0C03F2F4-3D73-4946-89C6-7727ECB7DC00}" type="slidenum">
              <a:rPr lang="en-GB" smtClean="0"/>
              <a:pPr/>
              <a:t>‹#›</a:t>
            </a:fld>
            <a:endParaRPr lang="en-GB"/>
          </a:p>
        </p:txBody>
      </p:sp>
      <p:sp>
        <p:nvSpPr>
          <p:cNvPr id="5" name="Bildplatzhalter 4">
            <a:extLst>
              <a:ext uri="{FF2B5EF4-FFF2-40B4-BE49-F238E27FC236}">
                <a16:creationId xmlns:a16="http://schemas.microsoft.com/office/drawing/2014/main" id="{7F032382-6987-4A5B-8388-7144A130DB47}"/>
              </a:ext>
            </a:extLst>
          </p:cNvPr>
          <p:cNvSpPr>
            <a:spLocks noGrp="1"/>
          </p:cNvSpPr>
          <p:nvPr>
            <p:ph type="pic" sz="quarter" idx="13"/>
          </p:nvPr>
        </p:nvSpPr>
        <p:spPr>
          <a:xfrm>
            <a:off x="551384" y="1772568"/>
            <a:ext cx="11089232" cy="4176712"/>
          </a:xfrm>
        </p:spPr>
        <p:txBody>
          <a:bodyPr/>
          <a:lstStyle/>
          <a:p>
            <a:r>
              <a:rPr lang="de-DE"/>
              <a:t>Bild durch Klicken auf Symbol hinzufügen</a:t>
            </a:r>
            <a:endParaRPr lang="en-GB"/>
          </a:p>
        </p:txBody>
      </p:sp>
    </p:spTree>
    <p:extLst>
      <p:ext uri="{BB962C8B-B14F-4D97-AF65-F5344CB8AC3E}">
        <p14:creationId xmlns:p14="http://schemas.microsoft.com/office/powerpoint/2010/main" val="2217719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2 Grafik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p:txBody>
          <a:bodyPr/>
          <a:lstStyle/>
          <a:p>
            <a:r>
              <a:rPr lang="de-DE"/>
              <a:t>Mastertitelformat bearbeiten</a:t>
            </a:r>
            <a:endParaRPr lang="en-GB"/>
          </a:p>
        </p:txBody>
      </p:sp>
      <p:sp>
        <p:nvSpPr>
          <p:cNvPr id="7" name="Datumsplatzhalter 6">
            <a:extLst>
              <a:ext uri="{FF2B5EF4-FFF2-40B4-BE49-F238E27FC236}">
                <a16:creationId xmlns:a16="http://schemas.microsoft.com/office/drawing/2014/main" id="{3717C408-929E-4E8C-B88C-28B2F06D8EB0}"/>
              </a:ext>
            </a:extLst>
          </p:cNvPr>
          <p:cNvSpPr>
            <a:spLocks noGrp="1"/>
          </p:cNvSpPr>
          <p:nvPr>
            <p:ph type="dt" sz="half" idx="10"/>
          </p:nvPr>
        </p:nvSpPr>
        <p:spPr/>
        <p:txBody>
          <a:bodyPr/>
          <a:lstStyle/>
          <a:p>
            <a:fld id="{C9F52D7C-C36A-4AB4-8C78-68B128FE4DA1}" type="datetime1">
              <a:rPr lang="de-DE" smtClean="0"/>
              <a:t>12.02.2025</a:t>
            </a:fld>
            <a:endParaRPr lang="en-GB"/>
          </a:p>
        </p:txBody>
      </p:sp>
      <p:sp>
        <p:nvSpPr>
          <p:cNvPr id="8" name="Fußzeilenplatzhalter 7">
            <a:extLst>
              <a:ext uri="{FF2B5EF4-FFF2-40B4-BE49-F238E27FC236}">
                <a16:creationId xmlns:a16="http://schemas.microsoft.com/office/drawing/2014/main" id="{8013C5F2-786D-4189-8E65-965F5A5631EB}"/>
              </a:ext>
            </a:extLst>
          </p:cNvPr>
          <p:cNvSpPr>
            <a:spLocks noGrp="1"/>
          </p:cNvSpPr>
          <p:nvPr>
            <p:ph type="ftr" sz="quarter" idx="11"/>
          </p:nvPr>
        </p:nvSpPr>
        <p:spPr/>
        <p:txBody>
          <a:bodyPr/>
          <a:lstStyle/>
          <a:p>
            <a:r>
              <a:rPr lang="en-GB"/>
              <a:t>Titel der Präsentation</a:t>
            </a:r>
            <a:endParaRPr lang="en-GB" dirty="0"/>
          </a:p>
        </p:txBody>
      </p:sp>
      <p:sp>
        <p:nvSpPr>
          <p:cNvPr id="9" name="Foliennummernplatzhalter 8">
            <a:extLst>
              <a:ext uri="{FF2B5EF4-FFF2-40B4-BE49-F238E27FC236}">
                <a16:creationId xmlns:a16="http://schemas.microsoft.com/office/drawing/2014/main" id="{058EE51C-00B6-4810-BBCD-FE54BCD99332}"/>
              </a:ext>
            </a:extLst>
          </p:cNvPr>
          <p:cNvSpPr>
            <a:spLocks noGrp="1"/>
          </p:cNvSpPr>
          <p:nvPr>
            <p:ph type="sldNum" sz="quarter" idx="12"/>
          </p:nvPr>
        </p:nvSpPr>
        <p:spPr/>
        <p:txBody>
          <a:bodyPr/>
          <a:lstStyle/>
          <a:p>
            <a:fld id="{0C03F2F4-3D73-4946-89C6-7727ECB7DC00}" type="slidenum">
              <a:rPr lang="en-GB" smtClean="0"/>
              <a:pPr/>
              <a:t>‹#›</a:t>
            </a:fld>
            <a:endParaRPr lang="en-GB"/>
          </a:p>
        </p:txBody>
      </p:sp>
      <p:sp>
        <p:nvSpPr>
          <p:cNvPr id="5" name="Bildplatzhalter 4">
            <a:extLst>
              <a:ext uri="{FF2B5EF4-FFF2-40B4-BE49-F238E27FC236}">
                <a16:creationId xmlns:a16="http://schemas.microsoft.com/office/drawing/2014/main" id="{7F032382-6987-4A5B-8388-7144A130DB47}"/>
              </a:ext>
            </a:extLst>
          </p:cNvPr>
          <p:cNvSpPr>
            <a:spLocks noGrp="1"/>
          </p:cNvSpPr>
          <p:nvPr>
            <p:ph type="pic" sz="quarter" idx="13"/>
          </p:nvPr>
        </p:nvSpPr>
        <p:spPr>
          <a:xfrm>
            <a:off x="551384" y="1772568"/>
            <a:ext cx="5328592" cy="4176712"/>
          </a:xfrm>
        </p:spPr>
        <p:txBody>
          <a:bodyPr/>
          <a:lstStyle/>
          <a:p>
            <a:r>
              <a:rPr lang="de-DE"/>
              <a:t>Bild durch Klicken auf Symbol hinzufügen</a:t>
            </a:r>
            <a:endParaRPr lang="en-GB"/>
          </a:p>
        </p:txBody>
      </p:sp>
      <p:sp>
        <p:nvSpPr>
          <p:cNvPr id="6" name="Bildplatzhalter 5">
            <a:extLst>
              <a:ext uri="{FF2B5EF4-FFF2-40B4-BE49-F238E27FC236}">
                <a16:creationId xmlns:a16="http://schemas.microsoft.com/office/drawing/2014/main" id="{8FEF123E-77E9-4A21-8B18-B17FE892660D}"/>
              </a:ext>
            </a:extLst>
          </p:cNvPr>
          <p:cNvSpPr>
            <a:spLocks noGrp="1"/>
          </p:cNvSpPr>
          <p:nvPr>
            <p:ph type="pic" sz="quarter" idx="14"/>
          </p:nvPr>
        </p:nvSpPr>
        <p:spPr>
          <a:xfrm>
            <a:off x="6312026" y="1772816"/>
            <a:ext cx="5328590" cy="4176712"/>
          </a:xfrm>
        </p:spPr>
        <p:txBody>
          <a:bodyPr/>
          <a:lstStyle/>
          <a:p>
            <a:r>
              <a:rPr lang="de-DE"/>
              <a:t>Bild durch Klicken auf Symbol hinzufügen</a:t>
            </a:r>
            <a:endParaRPr lang="en-GB"/>
          </a:p>
        </p:txBody>
      </p:sp>
    </p:spTree>
    <p:extLst>
      <p:ext uri="{BB962C8B-B14F-4D97-AF65-F5344CB8AC3E}">
        <p14:creationId xmlns:p14="http://schemas.microsoft.com/office/powerpoint/2010/main" val="2326835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el und 3 Grafik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p:txBody>
          <a:bodyPr/>
          <a:lstStyle/>
          <a:p>
            <a:r>
              <a:rPr lang="de-DE"/>
              <a:t>Mastertitelformat bearbeiten</a:t>
            </a:r>
            <a:endParaRPr lang="en-GB"/>
          </a:p>
        </p:txBody>
      </p:sp>
      <p:sp>
        <p:nvSpPr>
          <p:cNvPr id="7" name="Datumsplatzhalter 6">
            <a:extLst>
              <a:ext uri="{FF2B5EF4-FFF2-40B4-BE49-F238E27FC236}">
                <a16:creationId xmlns:a16="http://schemas.microsoft.com/office/drawing/2014/main" id="{3717C408-929E-4E8C-B88C-28B2F06D8EB0}"/>
              </a:ext>
            </a:extLst>
          </p:cNvPr>
          <p:cNvSpPr>
            <a:spLocks noGrp="1"/>
          </p:cNvSpPr>
          <p:nvPr>
            <p:ph type="dt" sz="half" idx="10"/>
          </p:nvPr>
        </p:nvSpPr>
        <p:spPr/>
        <p:txBody>
          <a:bodyPr/>
          <a:lstStyle/>
          <a:p>
            <a:fld id="{2ED20CBF-0B3D-421B-9ECE-C089E3CCC5A4}" type="datetime1">
              <a:rPr lang="de-DE" smtClean="0"/>
              <a:t>12.02.2025</a:t>
            </a:fld>
            <a:endParaRPr lang="en-GB"/>
          </a:p>
        </p:txBody>
      </p:sp>
      <p:sp>
        <p:nvSpPr>
          <p:cNvPr id="8" name="Fußzeilenplatzhalter 7">
            <a:extLst>
              <a:ext uri="{FF2B5EF4-FFF2-40B4-BE49-F238E27FC236}">
                <a16:creationId xmlns:a16="http://schemas.microsoft.com/office/drawing/2014/main" id="{8013C5F2-786D-4189-8E65-965F5A5631EB}"/>
              </a:ext>
            </a:extLst>
          </p:cNvPr>
          <p:cNvSpPr>
            <a:spLocks noGrp="1"/>
          </p:cNvSpPr>
          <p:nvPr>
            <p:ph type="ftr" sz="quarter" idx="11"/>
          </p:nvPr>
        </p:nvSpPr>
        <p:spPr/>
        <p:txBody>
          <a:bodyPr/>
          <a:lstStyle/>
          <a:p>
            <a:r>
              <a:rPr lang="en-GB"/>
              <a:t>Titel der Präsentation</a:t>
            </a:r>
            <a:endParaRPr lang="en-GB" dirty="0"/>
          </a:p>
        </p:txBody>
      </p:sp>
      <p:sp>
        <p:nvSpPr>
          <p:cNvPr id="9" name="Foliennummernplatzhalter 8">
            <a:extLst>
              <a:ext uri="{FF2B5EF4-FFF2-40B4-BE49-F238E27FC236}">
                <a16:creationId xmlns:a16="http://schemas.microsoft.com/office/drawing/2014/main" id="{058EE51C-00B6-4810-BBCD-FE54BCD99332}"/>
              </a:ext>
            </a:extLst>
          </p:cNvPr>
          <p:cNvSpPr>
            <a:spLocks noGrp="1"/>
          </p:cNvSpPr>
          <p:nvPr>
            <p:ph type="sldNum" sz="quarter" idx="12"/>
          </p:nvPr>
        </p:nvSpPr>
        <p:spPr/>
        <p:txBody>
          <a:bodyPr/>
          <a:lstStyle/>
          <a:p>
            <a:fld id="{0C03F2F4-3D73-4946-89C6-7727ECB7DC00}" type="slidenum">
              <a:rPr lang="en-GB" smtClean="0"/>
              <a:pPr/>
              <a:t>‹#›</a:t>
            </a:fld>
            <a:endParaRPr lang="en-GB"/>
          </a:p>
        </p:txBody>
      </p:sp>
      <p:sp>
        <p:nvSpPr>
          <p:cNvPr id="5" name="Bildplatzhalter 4">
            <a:extLst>
              <a:ext uri="{FF2B5EF4-FFF2-40B4-BE49-F238E27FC236}">
                <a16:creationId xmlns:a16="http://schemas.microsoft.com/office/drawing/2014/main" id="{7F032382-6987-4A5B-8388-7144A130DB47}"/>
              </a:ext>
            </a:extLst>
          </p:cNvPr>
          <p:cNvSpPr>
            <a:spLocks noGrp="1"/>
          </p:cNvSpPr>
          <p:nvPr>
            <p:ph type="pic" sz="quarter" idx="13"/>
          </p:nvPr>
        </p:nvSpPr>
        <p:spPr>
          <a:xfrm>
            <a:off x="551384" y="1772816"/>
            <a:ext cx="3456384" cy="2304504"/>
          </a:xfrm>
        </p:spPr>
        <p:txBody>
          <a:bodyPr/>
          <a:lstStyle/>
          <a:p>
            <a:r>
              <a:rPr lang="de-DE"/>
              <a:t>Bild durch Klicken auf Symbol hinzufügen</a:t>
            </a:r>
            <a:endParaRPr lang="en-GB"/>
          </a:p>
        </p:txBody>
      </p:sp>
      <p:sp>
        <p:nvSpPr>
          <p:cNvPr id="6" name="Bildplatzhalter 5">
            <a:extLst>
              <a:ext uri="{FF2B5EF4-FFF2-40B4-BE49-F238E27FC236}">
                <a16:creationId xmlns:a16="http://schemas.microsoft.com/office/drawing/2014/main" id="{8FEF123E-77E9-4A21-8B18-B17FE892660D}"/>
              </a:ext>
            </a:extLst>
          </p:cNvPr>
          <p:cNvSpPr>
            <a:spLocks noGrp="1"/>
          </p:cNvSpPr>
          <p:nvPr>
            <p:ph type="pic" sz="quarter" idx="14"/>
          </p:nvPr>
        </p:nvSpPr>
        <p:spPr>
          <a:xfrm>
            <a:off x="4367808" y="1772816"/>
            <a:ext cx="3456384" cy="2304256"/>
          </a:xfrm>
        </p:spPr>
        <p:txBody>
          <a:bodyPr/>
          <a:lstStyle/>
          <a:p>
            <a:r>
              <a:rPr lang="de-DE"/>
              <a:t>Bild durch Klicken auf Symbol hinzufügen</a:t>
            </a:r>
            <a:endParaRPr lang="en-GB"/>
          </a:p>
        </p:txBody>
      </p:sp>
      <p:sp>
        <p:nvSpPr>
          <p:cNvPr id="11" name="Bildplatzhalter 10">
            <a:extLst>
              <a:ext uri="{FF2B5EF4-FFF2-40B4-BE49-F238E27FC236}">
                <a16:creationId xmlns:a16="http://schemas.microsoft.com/office/drawing/2014/main" id="{79AF6944-A3E7-4CBD-9B49-2619ED6BFEE7}"/>
              </a:ext>
            </a:extLst>
          </p:cNvPr>
          <p:cNvSpPr>
            <a:spLocks noGrp="1"/>
          </p:cNvSpPr>
          <p:nvPr>
            <p:ph type="pic" sz="quarter" idx="15"/>
          </p:nvPr>
        </p:nvSpPr>
        <p:spPr>
          <a:xfrm>
            <a:off x="8183563" y="1772816"/>
            <a:ext cx="3457575" cy="2303462"/>
          </a:xfrm>
        </p:spPr>
        <p:txBody>
          <a:bodyPr/>
          <a:lstStyle/>
          <a:p>
            <a:r>
              <a:rPr lang="de-DE"/>
              <a:t>Bild durch Klicken auf Symbol hinzufügen</a:t>
            </a:r>
            <a:endParaRPr lang="en-GB"/>
          </a:p>
        </p:txBody>
      </p:sp>
      <p:sp>
        <p:nvSpPr>
          <p:cNvPr id="13" name="Textplatzhalter 12">
            <a:extLst>
              <a:ext uri="{FF2B5EF4-FFF2-40B4-BE49-F238E27FC236}">
                <a16:creationId xmlns:a16="http://schemas.microsoft.com/office/drawing/2014/main" id="{84A825DC-95AC-4589-8462-4C27830E4F26}"/>
              </a:ext>
            </a:extLst>
          </p:cNvPr>
          <p:cNvSpPr>
            <a:spLocks noGrp="1"/>
          </p:cNvSpPr>
          <p:nvPr>
            <p:ph type="body" sz="quarter" idx="16"/>
          </p:nvPr>
        </p:nvSpPr>
        <p:spPr>
          <a:xfrm>
            <a:off x="550193" y="4221088"/>
            <a:ext cx="3457575" cy="1657350"/>
          </a:xfrm>
        </p:spPr>
        <p:txBody>
          <a:bodyPr tIns="36000"/>
          <a:lstStyle>
            <a:lvl1pPr marL="0" indent="0">
              <a:spcBef>
                <a:spcPts val="0"/>
              </a:spcBef>
              <a:buFont typeface="+mj-lt"/>
              <a:buNone/>
              <a:defRPr sz="1400" b="0">
                <a:solidFill>
                  <a:schemeClr val="tx1"/>
                </a:solidFill>
              </a:defRPr>
            </a:lvl1pPr>
            <a:lvl2pPr marL="0" indent="0">
              <a:spcBef>
                <a:spcPts val="0"/>
              </a:spcBef>
              <a:buFont typeface="+mj-lt"/>
              <a:buNone/>
              <a:defRPr sz="1400" b="0">
                <a:solidFill>
                  <a:schemeClr val="tx1"/>
                </a:solidFill>
              </a:defRPr>
            </a:lvl2pPr>
            <a:lvl3pPr marL="0" indent="0">
              <a:spcBef>
                <a:spcPts val="0"/>
              </a:spcBef>
              <a:buFont typeface="+mj-lt"/>
              <a:buNone/>
              <a:defRPr sz="1400" b="0">
                <a:solidFill>
                  <a:schemeClr val="tx1"/>
                </a:solidFill>
              </a:defRPr>
            </a:lvl3pPr>
            <a:lvl4pPr marL="0" indent="0">
              <a:spcBef>
                <a:spcPts val="0"/>
              </a:spcBef>
              <a:buFont typeface="+mj-lt"/>
              <a:buNone/>
              <a:defRPr sz="1400" b="0">
                <a:solidFill>
                  <a:schemeClr val="tx1"/>
                </a:solidFill>
              </a:defRPr>
            </a:lvl4pPr>
            <a:lvl5pPr marL="0" indent="0">
              <a:spcBef>
                <a:spcPts val="0"/>
              </a:spcBef>
              <a:buFont typeface="+mj-lt"/>
              <a:buNone/>
              <a:defRPr sz="1400" b="0">
                <a:solidFill>
                  <a:schemeClr val="tx1"/>
                </a:solidFill>
              </a:defRPr>
            </a:lvl5pPr>
            <a:lvl6pPr marL="0" indent="0">
              <a:spcBef>
                <a:spcPts val="0"/>
              </a:spcBef>
              <a:buFont typeface="+mj-lt"/>
              <a:buNone/>
              <a:defRPr sz="1400" b="0">
                <a:solidFill>
                  <a:schemeClr val="tx1"/>
                </a:solidFill>
              </a:defRPr>
            </a:lvl6pPr>
            <a:lvl7pPr marL="0" indent="0">
              <a:spcBef>
                <a:spcPts val="0"/>
              </a:spcBef>
              <a:buFont typeface="+mj-lt"/>
              <a:buNone/>
              <a:defRPr sz="1400" b="0">
                <a:solidFill>
                  <a:schemeClr val="tx1"/>
                </a:solidFill>
              </a:defRPr>
            </a:lvl7pPr>
            <a:lvl8pPr marL="0" indent="0">
              <a:spcBef>
                <a:spcPts val="0"/>
              </a:spcBef>
              <a:buFont typeface="+mj-lt"/>
              <a:buNone/>
              <a:defRPr sz="1400" b="0">
                <a:solidFill>
                  <a:schemeClr val="tx1"/>
                </a:solidFill>
              </a:defRPr>
            </a:lvl8pPr>
            <a:lvl9pPr marL="0" indent="0">
              <a:spcBef>
                <a:spcPts val="0"/>
              </a:spcBef>
              <a:buFont typeface="+mj-lt"/>
              <a:buNone/>
              <a:defRPr sz="1400" b="0">
                <a:solidFill>
                  <a:schemeClr val="tx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15" name="Textplatzhalter 14">
            <a:extLst>
              <a:ext uri="{FF2B5EF4-FFF2-40B4-BE49-F238E27FC236}">
                <a16:creationId xmlns:a16="http://schemas.microsoft.com/office/drawing/2014/main" id="{D1F3E311-8EC9-4675-8863-3AA22D190499}"/>
              </a:ext>
            </a:extLst>
          </p:cNvPr>
          <p:cNvSpPr>
            <a:spLocks noGrp="1"/>
          </p:cNvSpPr>
          <p:nvPr>
            <p:ph type="body" sz="quarter" idx="17"/>
          </p:nvPr>
        </p:nvSpPr>
        <p:spPr>
          <a:xfrm>
            <a:off x="4367213" y="4221088"/>
            <a:ext cx="3457575" cy="1657350"/>
          </a:xfrm>
        </p:spPr>
        <p:txBody>
          <a:bodyPr tIns="36000"/>
          <a:lstStyle>
            <a:lvl1pPr marL="0" indent="0">
              <a:spcBef>
                <a:spcPts val="0"/>
              </a:spcBef>
              <a:buFont typeface="+mj-lt"/>
              <a:buNone/>
              <a:defRPr sz="1400" b="0">
                <a:solidFill>
                  <a:schemeClr val="tx1"/>
                </a:solidFill>
              </a:defRPr>
            </a:lvl1pPr>
            <a:lvl2pPr marL="0" indent="0">
              <a:spcBef>
                <a:spcPts val="0"/>
              </a:spcBef>
              <a:buFont typeface="+mj-lt"/>
              <a:buNone/>
              <a:defRPr sz="1400" b="0">
                <a:solidFill>
                  <a:schemeClr val="tx1"/>
                </a:solidFill>
              </a:defRPr>
            </a:lvl2pPr>
            <a:lvl3pPr marL="0" indent="0">
              <a:spcBef>
                <a:spcPts val="0"/>
              </a:spcBef>
              <a:buFont typeface="+mj-lt"/>
              <a:buNone/>
              <a:defRPr sz="1400" b="0">
                <a:solidFill>
                  <a:schemeClr val="tx1"/>
                </a:solidFill>
              </a:defRPr>
            </a:lvl3pPr>
            <a:lvl4pPr marL="0" indent="0">
              <a:spcBef>
                <a:spcPts val="0"/>
              </a:spcBef>
              <a:buFont typeface="+mj-lt"/>
              <a:buNone/>
              <a:defRPr sz="1400" b="0">
                <a:solidFill>
                  <a:schemeClr val="tx1"/>
                </a:solidFill>
              </a:defRPr>
            </a:lvl4pPr>
            <a:lvl5pPr marL="0" indent="0">
              <a:spcBef>
                <a:spcPts val="0"/>
              </a:spcBef>
              <a:buFont typeface="+mj-lt"/>
              <a:buNone/>
              <a:defRPr sz="1400" b="0">
                <a:solidFill>
                  <a:schemeClr val="tx1"/>
                </a:solidFill>
              </a:defRPr>
            </a:lvl5pPr>
            <a:lvl6pPr marL="0" indent="0">
              <a:spcBef>
                <a:spcPts val="0"/>
              </a:spcBef>
              <a:buFont typeface="+mj-lt"/>
              <a:buNone/>
              <a:defRPr sz="1400" b="0">
                <a:solidFill>
                  <a:schemeClr val="tx1"/>
                </a:solidFill>
              </a:defRPr>
            </a:lvl6pPr>
            <a:lvl7pPr marL="0" indent="0">
              <a:spcBef>
                <a:spcPts val="0"/>
              </a:spcBef>
              <a:buFont typeface="+mj-lt"/>
              <a:buNone/>
              <a:defRPr sz="1400" b="0">
                <a:solidFill>
                  <a:schemeClr val="tx1"/>
                </a:solidFill>
              </a:defRPr>
            </a:lvl7pPr>
            <a:lvl8pPr marL="0" indent="0">
              <a:spcBef>
                <a:spcPts val="0"/>
              </a:spcBef>
              <a:buFont typeface="+mj-lt"/>
              <a:buNone/>
              <a:defRPr sz="1400" b="0">
                <a:solidFill>
                  <a:schemeClr val="tx1"/>
                </a:solidFill>
              </a:defRPr>
            </a:lvl8pPr>
            <a:lvl9pPr marL="0" indent="0">
              <a:spcBef>
                <a:spcPts val="0"/>
              </a:spcBef>
              <a:buFont typeface="+mj-lt"/>
              <a:buNone/>
              <a:defRPr sz="1400" b="0">
                <a:solidFill>
                  <a:schemeClr val="tx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17" name="Textplatzhalter 16">
            <a:extLst>
              <a:ext uri="{FF2B5EF4-FFF2-40B4-BE49-F238E27FC236}">
                <a16:creationId xmlns:a16="http://schemas.microsoft.com/office/drawing/2014/main" id="{A5A59EB7-A456-4509-9410-E72C278DF8E6}"/>
              </a:ext>
            </a:extLst>
          </p:cNvPr>
          <p:cNvSpPr>
            <a:spLocks noGrp="1"/>
          </p:cNvSpPr>
          <p:nvPr>
            <p:ph type="body" sz="quarter" idx="18"/>
          </p:nvPr>
        </p:nvSpPr>
        <p:spPr>
          <a:xfrm>
            <a:off x="8183563" y="4221163"/>
            <a:ext cx="3457575" cy="1657350"/>
          </a:xfrm>
        </p:spPr>
        <p:txBody>
          <a:bodyPr tIns="36000"/>
          <a:lstStyle>
            <a:lvl1pPr marL="0" indent="0">
              <a:spcBef>
                <a:spcPts val="0"/>
              </a:spcBef>
              <a:buFont typeface="Arial" panose="020B0604020202020204" pitchFamily="34" charset="0"/>
              <a:buNone/>
              <a:defRPr sz="1400" b="0">
                <a:solidFill>
                  <a:schemeClr val="tx1"/>
                </a:solidFill>
              </a:defRPr>
            </a:lvl1pPr>
            <a:lvl2pPr marL="0" indent="0">
              <a:spcBef>
                <a:spcPts val="0"/>
              </a:spcBef>
              <a:buFont typeface="Arial" panose="020B0604020202020204" pitchFamily="34" charset="0"/>
              <a:buNone/>
              <a:defRPr sz="1400" b="0">
                <a:solidFill>
                  <a:schemeClr val="tx1"/>
                </a:solidFill>
              </a:defRPr>
            </a:lvl2pPr>
            <a:lvl3pPr marL="0" indent="0">
              <a:spcBef>
                <a:spcPts val="0"/>
              </a:spcBef>
              <a:buFont typeface="Arial" panose="020B0604020202020204" pitchFamily="34" charset="0"/>
              <a:buNone/>
              <a:defRPr sz="1400" b="0">
                <a:solidFill>
                  <a:schemeClr val="tx1"/>
                </a:solidFill>
              </a:defRPr>
            </a:lvl3pPr>
            <a:lvl4pPr marL="0" indent="0">
              <a:spcBef>
                <a:spcPts val="0"/>
              </a:spcBef>
              <a:buFont typeface="Arial" panose="020B0604020202020204" pitchFamily="34" charset="0"/>
              <a:buNone/>
              <a:defRPr sz="1400" b="0">
                <a:solidFill>
                  <a:schemeClr val="tx1"/>
                </a:solidFill>
              </a:defRPr>
            </a:lvl4pPr>
            <a:lvl5pPr marL="0" indent="0">
              <a:spcBef>
                <a:spcPts val="0"/>
              </a:spcBef>
              <a:buFont typeface="Arial" panose="020B0604020202020204" pitchFamily="34" charset="0"/>
              <a:buNone/>
              <a:defRPr sz="1400" b="0">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Tree>
    <p:extLst>
      <p:ext uri="{BB962C8B-B14F-4D97-AF65-F5344CB8AC3E}">
        <p14:creationId xmlns:p14="http://schemas.microsoft.com/office/powerpoint/2010/main" val="3337442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bschlussfolie 1">
    <p:spTree>
      <p:nvGrpSpPr>
        <p:cNvPr id="1" name=""/>
        <p:cNvGrpSpPr/>
        <p:nvPr/>
      </p:nvGrpSpPr>
      <p:grpSpPr>
        <a:xfrm>
          <a:off x="0" y="0"/>
          <a:ext cx="0" cy="0"/>
          <a:chOff x="0" y="0"/>
          <a:chExt cx="0" cy="0"/>
        </a:xfrm>
      </p:grpSpPr>
      <p:pic>
        <p:nvPicPr>
          <p:cNvPr id="17" name="Grafik 16">
            <a:extLst>
              <a:ext uri="{FF2B5EF4-FFF2-40B4-BE49-F238E27FC236}">
                <a16:creationId xmlns:a16="http://schemas.microsoft.com/office/drawing/2014/main" id="{3819B7BD-07B5-45B3-9212-845053AFDD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Inhaltsplatzhalter 2">
            <a:extLst>
              <a:ext uri="{FF2B5EF4-FFF2-40B4-BE49-F238E27FC236}">
                <a16:creationId xmlns:a16="http://schemas.microsoft.com/office/drawing/2014/main" id="{8250C298-2068-49AF-8BB2-A850CCA68B34}"/>
              </a:ext>
            </a:extLst>
          </p:cNvPr>
          <p:cNvSpPr>
            <a:spLocks noGrp="1"/>
          </p:cNvSpPr>
          <p:nvPr>
            <p:ph sz="half" idx="1"/>
          </p:nvPr>
        </p:nvSpPr>
        <p:spPr>
          <a:xfrm>
            <a:off x="551384" y="1700808"/>
            <a:ext cx="5328592" cy="3888432"/>
          </a:xfrm>
        </p:spPr>
        <p:txBody>
          <a:bodyPr/>
          <a:lstStyle>
            <a:lvl1pPr marL="0" indent="0">
              <a:spcBef>
                <a:spcPts val="0"/>
              </a:spcBef>
              <a:buFont typeface="+mj-lt"/>
              <a:buNone/>
              <a:defRPr b="1">
                <a:solidFill>
                  <a:schemeClr val="bg1"/>
                </a:solidFill>
              </a:defRPr>
            </a:lvl1pPr>
            <a:lvl2pPr marL="0" indent="0">
              <a:spcBef>
                <a:spcPts val="0"/>
              </a:spcBef>
              <a:buFont typeface="+mj-lt"/>
              <a:buNone/>
              <a:defRPr b="0">
                <a:solidFill>
                  <a:schemeClr val="bg1"/>
                </a:solidFill>
              </a:defRPr>
            </a:lvl2pPr>
            <a:lvl3pPr marL="0" indent="0">
              <a:spcBef>
                <a:spcPts val="0"/>
              </a:spcBef>
              <a:buFont typeface="+mj-lt"/>
              <a:buNone/>
              <a:defRPr b="0">
                <a:solidFill>
                  <a:schemeClr val="bg1"/>
                </a:solidFill>
              </a:defRPr>
            </a:lvl3pPr>
            <a:lvl4pPr marL="0" indent="0">
              <a:spcBef>
                <a:spcPts val="0"/>
              </a:spcBef>
              <a:buFont typeface="+mj-lt"/>
              <a:buNone/>
              <a:defRPr b="0">
                <a:solidFill>
                  <a:schemeClr val="bg1"/>
                </a:solidFill>
              </a:defRPr>
            </a:lvl4pPr>
            <a:lvl5pPr marL="0" indent="0">
              <a:spcBef>
                <a:spcPts val="0"/>
              </a:spcBef>
              <a:buFont typeface="+mj-lt"/>
              <a:buNone/>
              <a:defRPr b="0">
                <a:solidFill>
                  <a:schemeClr val="bg1"/>
                </a:solidFill>
              </a:defRPr>
            </a:lvl5pPr>
            <a:lvl6pPr marL="0" indent="0">
              <a:spcBef>
                <a:spcPts val="0"/>
              </a:spcBef>
              <a:buFont typeface="+mj-lt"/>
              <a:buNone/>
              <a:defRPr b="0">
                <a:solidFill>
                  <a:schemeClr val="bg1"/>
                </a:solidFill>
              </a:defRPr>
            </a:lvl6pPr>
            <a:lvl7pPr marL="0" indent="0">
              <a:spcBef>
                <a:spcPts val="0"/>
              </a:spcBef>
              <a:buFont typeface="+mj-lt"/>
              <a:buNone/>
              <a:defRPr b="0">
                <a:solidFill>
                  <a:schemeClr val="bg1"/>
                </a:solidFill>
              </a:defRPr>
            </a:lvl7pPr>
            <a:lvl8pPr marL="0" indent="0">
              <a:spcBef>
                <a:spcPts val="0"/>
              </a:spcBef>
              <a:buFont typeface="+mj-lt"/>
              <a:buNone/>
              <a:defRPr b="0">
                <a:solidFill>
                  <a:schemeClr val="bg1"/>
                </a:solidFill>
              </a:defRPr>
            </a:lvl8pPr>
            <a:lvl9pPr marL="0" indent="0">
              <a:spcBef>
                <a:spcPts val="0"/>
              </a:spcBef>
              <a:buFont typeface="+mj-lt"/>
              <a:buNone/>
              <a:defRPr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a:extLst>
              <a:ext uri="{FF2B5EF4-FFF2-40B4-BE49-F238E27FC236}">
                <a16:creationId xmlns:a16="http://schemas.microsoft.com/office/drawing/2014/main" id="{F0451DAE-2D02-4860-A42E-DD4FB385418A}"/>
              </a:ext>
            </a:extLst>
          </p:cNvPr>
          <p:cNvSpPr>
            <a:spLocks noGrp="1"/>
          </p:cNvSpPr>
          <p:nvPr>
            <p:ph sz="half" idx="2"/>
          </p:nvPr>
        </p:nvSpPr>
        <p:spPr>
          <a:xfrm>
            <a:off x="6312024" y="1700809"/>
            <a:ext cx="5328592" cy="3888432"/>
          </a:xfrm>
        </p:spPr>
        <p:txBody>
          <a:bodyPr/>
          <a:lstStyle>
            <a:lvl1pPr marL="0" indent="0">
              <a:spcBef>
                <a:spcPts val="0"/>
              </a:spcBef>
              <a:buFont typeface="Arial" panose="020B0604020202020204" pitchFamily="34" charset="0"/>
              <a:buNone/>
              <a:defRPr b="1">
                <a:solidFill>
                  <a:schemeClr val="bg1"/>
                </a:solidFill>
              </a:defRPr>
            </a:lvl1pPr>
            <a:lvl2pPr marL="0" indent="0">
              <a:spcBef>
                <a:spcPts val="0"/>
              </a:spcBef>
              <a:buFont typeface="Arial" panose="020B0604020202020204" pitchFamily="34" charset="0"/>
              <a:buNone/>
              <a:defRPr b="0">
                <a:solidFill>
                  <a:schemeClr val="bg1"/>
                </a:solidFill>
              </a:defRPr>
            </a:lvl2pPr>
            <a:lvl3pPr marL="0" indent="0">
              <a:spcBef>
                <a:spcPts val="0"/>
              </a:spcBef>
              <a:buFont typeface="Arial" panose="020B0604020202020204" pitchFamily="34" charset="0"/>
              <a:buNone/>
              <a:defRPr b="0">
                <a:solidFill>
                  <a:schemeClr val="bg1"/>
                </a:solidFill>
              </a:defRPr>
            </a:lvl3pPr>
            <a:lvl4pPr marL="0" indent="0">
              <a:spcBef>
                <a:spcPts val="0"/>
              </a:spcBef>
              <a:buFont typeface="Arial" panose="020B0604020202020204" pitchFamily="34" charset="0"/>
              <a:buNone/>
              <a:defRPr b="0">
                <a:solidFill>
                  <a:schemeClr val="bg1"/>
                </a:solidFill>
              </a:defRPr>
            </a:lvl4pPr>
            <a:lvl5pPr marL="0" indent="0">
              <a:spcBef>
                <a:spcPts val="0"/>
              </a:spcBef>
              <a:buFont typeface="Arial" panose="020B0604020202020204" pitchFamily="34" charset="0"/>
              <a:buNone/>
              <a:defRPr b="0">
                <a:solidFill>
                  <a:schemeClr val="bg1"/>
                </a:solidFill>
              </a:defRPr>
            </a:lvl5pPr>
            <a:lvl6pPr marL="0" indent="0">
              <a:spcBef>
                <a:spcPts val="0"/>
              </a:spcBef>
              <a:buFont typeface="Arial" panose="020B0604020202020204" pitchFamily="34" charset="0"/>
              <a:buNone/>
              <a:defRPr b="0">
                <a:solidFill>
                  <a:schemeClr val="bg1"/>
                </a:solidFill>
              </a:defRPr>
            </a:lvl6pPr>
            <a:lvl7pPr marL="0" indent="0">
              <a:spcBef>
                <a:spcPts val="0"/>
              </a:spcBef>
              <a:buFont typeface="Arial" panose="020B0604020202020204" pitchFamily="34" charset="0"/>
              <a:buNone/>
              <a:defRPr b="0">
                <a:solidFill>
                  <a:schemeClr val="bg1"/>
                </a:solidFill>
              </a:defRPr>
            </a:lvl7pPr>
            <a:lvl9pPr marL="0" indent="0">
              <a:spcBef>
                <a:spcPts val="0"/>
              </a:spcBef>
              <a:buFont typeface="Arial" panose="020B0604020202020204" pitchFamily="34" charset="0"/>
              <a:buNone/>
              <a:defRPr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8" name="Titel 7">
            <a:extLst>
              <a:ext uri="{FF2B5EF4-FFF2-40B4-BE49-F238E27FC236}">
                <a16:creationId xmlns:a16="http://schemas.microsoft.com/office/drawing/2014/main" id="{D895308F-49A1-4037-A2C0-E450BD0B42B0}"/>
              </a:ext>
            </a:extLst>
          </p:cNvPr>
          <p:cNvSpPr>
            <a:spLocks noGrp="1"/>
          </p:cNvSpPr>
          <p:nvPr>
            <p:ph type="title"/>
          </p:nvPr>
        </p:nvSpPr>
        <p:spPr/>
        <p:txBody>
          <a:bodyPr/>
          <a:lstStyle>
            <a:lvl1pPr>
              <a:defRPr>
                <a:solidFill>
                  <a:schemeClr val="bg1"/>
                </a:solidFill>
              </a:defRPr>
            </a:lvl1pPr>
          </a:lstStyle>
          <a:p>
            <a:r>
              <a:rPr lang="de-DE"/>
              <a:t>Mastertitelformat bearbeiten</a:t>
            </a:r>
            <a:endParaRPr lang="en-GB"/>
          </a:p>
        </p:txBody>
      </p:sp>
      <p:pic>
        <p:nvPicPr>
          <p:cNvPr id="7" name="Grafik 6">
            <a:extLst>
              <a:ext uri="{FF2B5EF4-FFF2-40B4-BE49-F238E27FC236}">
                <a16:creationId xmlns:a16="http://schemas.microsoft.com/office/drawing/2014/main" id="{4FD906DD-DFED-4CFA-B0FF-ABDE89F64FD7}"/>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74060" y="5326768"/>
            <a:ext cx="3113045" cy="1368000"/>
          </a:xfrm>
          <a:prstGeom prst="rect">
            <a:avLst/>
          </a:prstGeom>
        </p:spPr>
      </p:pic>
      <p:pic>
        <p:nvPicPr>
          <p:cNvPr id="9" name="Grafik 8"/>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551384" y="5805264"/>
            <a:ext cx="1656184" cy="647572"/>
          </a:xfrm>
          <a:prstGeom prst="rect">
            <a:avLst/>
          </a:prstGeom>
        </p:spPr>
      </p:pic>
    </p:spTree>
    <p:extLst>
      <p:ext uri="{BB962C8B-B14F-4D97-AF65-F5344CB8AC3E}">
        <p14:creationId xmlns:p14="http://schemas.microsoft.com/office/powerpoint/2010/main" val="814971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bschlussfolie 2">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47C45994-FFEC-4E42-97E7-E598FA17EB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Inhaltsplatzhalter 2">
            <a:extLst>
              <a:ext uri="{FF2B5EF4-FFF2-40B4-BE49-F238E27FC236}">
                <a16:creationId xmlns:a16="http://schemas.microsoft.com/office/drawing/2014/main" id="{8250C298-2068-49AF-8BB2-A850CCA68B34}"/>
              </a:ext>
            </a:extLst>
          </p:cNvPr>
          <p:cNvSpPr>
            <a:spLocks noGrp="1"/>
          </p:cNvSpPr>
          <p:nvPr>
            <p:ph sz="half" idx="1"/>
          </p:nvPr>
        </p:nvSpPr>
        <p:spPr>
          <a:xfrm>
            <a:off x="551384" y="3717032"/>
            <a:ext cx="5328592" cy="1872208"/>
          </a:xfrm>
        </p:spPr>
        <p:txBody>
          <a:bodyPr/>
          <a:lstStyle>
            <a:lvl1pPr marL="0" indent="0">
              <a:spcBef>
                <a:spcPts val="0"/>
              </a:spcBef>
              <a:buFont typeface="+mj-lt"/>
              <a:buNone/>
              <a:defRPr b="1">
                <a:solidFill>
                  <a:schemeClr val="bg1"/>
                </a:solidFill>
              </a:defRPr>
            </a:lvl1pPr>
            <a:lvl2pPr marL="0" indent="0">
              <a:spcBef>
                <a:spcPts val="0"/>
              </a:spcBef>
              <a:buFont typeface="+mj-lt"/>
              <a:buNone/>
              <a:defRPr b="0">
                <a:solidFill>
                  <a:schemeClr val="bg1"/>
                </a:solidFill>
              </a:defRPr>
            </a:lvl2pPr>
            <a:lvl3pPr marL="0" indent="0">
              <a:spcBef>
                <a:spcPts val="0"/>
              </a:spcBef>
              <a:buFont typeface="+mj-lt"/>
              <a:buNone/>
              <a:defRPr b="0">
                <a:solidFill>
                  <a:schemeClr val="bg1"/>
                </a:solidFill>
              </a:defRPr>
            </a:lvl3pPr>
            <a:lvl4pPr marL="0" indent="0">
              <a:spcBef>
                <a:spcPts val="0"/>
              </a:spcBef>
              <a:buFont typeface="+mj-lt"/>
              <a:buNone/>
              <a:defRPr b="0">
                <a:solidFill>
                  <a:schemeClr val="bg1"/>
                </a:solidFill>
              </a:defRPr>
            </a:lvl4pPr>
            <a:lvl5pPr marL="0" indent="0">
              <a:spcBef>
                <a:spcPts val="0"/>
              </a:spcBef>
              <a:buFont typeface="+mj-lt"/>
              <a:buNone/>
              <a:defRPr b="0">
                <a:solidFill>
                  <a:schemeClr val="bg1"/>
                </a:solidFill>
              </a:defRPr>
            </a:lvl5pPr>
            <a:lvl6pPr marL="0" indent="0">
              <a:spcBef>
                <a:spcPts val="0"/>
              </a:spcBef>
              <a:buFont typeface="+mj-lt"/>
              <a:buNone/>
              <a:defRPr b="0">
                <a:solidFill>
                  <a:schemeClr val="bg1"/>
                </a:solidFill>
              </a:defRPr>
            </a:lvl6pPr>
            <a:lvl7pPr marL="0" indent="0">
              <a:spcBef>
                <a:spcPts val="0"/>
              </a:spcBef>
              <a:buFont typeface="+mj-lt"/>
              <a:buNone/>
              <a:defRPr b="0">
                <a:solidFill>
                  <a:schemeClr val="bg1"/>
                </a:solidFill>
              </a:defRPr>
            </a:lvl7pPr>
            <a:lvl8pPr marL="0" indent="0">
              <a:spcBef>
                <a:spcPts val="0"/>
              </a:spcBef>
              <a:buFont typeface="+mj-lt"/>
              <a:buNone/>
              <a:defRPr b="0">
                <a:solidFill>
                  <a:schemeClr val="bg1"/>
                </a:solidFill>
              </a:defRPr>
            </a:lvl8pPr>
            <a:lvl9pPr marL="0" indent="0">
              <a:spcBef>
                <a:spcPts val="0"/>
              </a:spcBef>
              <a:buFont typeface="+mj-lt"/>
              <a:buNone/>
              <a:defRPr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itel 7">
            <a:extLst>
              <a:ext uri="{FF2B5EF4-FFF2-40B4-BE49-F238E27FC236}">
                <a16:creationId xmlns:a16="http://schemas.microsoft.com/office/drawing/2014/main" id="{D895308F-49A1-4037-A2C0-E450BD0B42B0}"/>
              </a:ext>
            </a:extLst>
          </p:cNvPr>
          <p:cNvSpPr>
            <a:spLocks noGrp="1"/>
          </p:cNvSpPr>
          <p:nvPr>
            <p:ph type="title"/>
          </p:nvPr>
        </p:nvSpPr>
        <p:spPr>
          <a:xfrm>
            <a:off x="551384" y="980728"/>
            <a:ext cx="9936000" cy="792088"/>
          </a:xfrm>
        </p:spPr>
        <p:txBody>
          <a:bodyPr tIns="36000"/>
          <a:lstStyle>
            <a:lvl1pPr>
              <a:defRPr sz="4800">
                <a:solidFill>
                  <a:schemeClr val="bg1"/>
                </a:solidFill>
              </a:defRPr>
            </a:lvl1pPr>
          </a:lstStyle>
          <a:p>
            <a:r>
              <a:rPr lang="de-DE"/>
              <a:t>Mastertitelformat bearbeiten</a:t>
            </a:r>
            <a:endParaRPr lang="en-GB" dirty="0"/>
          </a:p>
        </p:txBody>
      </p:sp>
      <p:pic>
        <p:nvPicPr>
          <p:cNvPr id="6" name="Grafik 5">
            <a:extLst>
              <a:ext uri="{FF2B5EF4-FFF2-40B4-BE49-F238E27FC236}">
                <a16:creationId xmlns:a16="http://schemas.microsoft.com/office/drawing/2014/main" id="{85A59225-326D-469E-9A53-F77ADA232820}"/>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74060" y="5326768"/>
            <a:ext cx="3113045" cy="1368000"/>
          </a:xfrm>
          <a:prstGeom prst="rect">
            <a:avLst/>
          </a:prstGeom>
        </p:spPr>
      </p:pic>
      <p:pic>
        <p:nvPicPr>
          <p:cNvPr id="7" name="Grafik 6"/>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407368" y="5805264"/>
            <a:ext cx="1656184" cy="647572"/>
          </a:xfrm>
          <a:prstGeom prst="rect">
            <a:avLst/>
          </a:prstGeom>
        </p:spPr>
      </p:pic>
    </p:spTree>
    <p:extLst>
      <p:ext uri="{BB962C8B-B14F-4D97-AF65-F5344CB8AC3E}">
        <p14:creationId xmlns:p14="http://schemas.microsoft.com/office/powerpoint/2010/main" val="1052474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904CE9-BC0C-4814-998F-C79F96C8B6FC}"/>
              </a:ext>
            </a:extLst>
          </p:cNvPr>
          <p:cNvSpPr>
            <a:spLocks noGrp="1"/>
          </p:cNvSpPr>
          <p:nvPr>
            <p:ph type="title"/>
          </p:nvPr>
        </p:nvSpPr>
        <p:spPr/>
        <p:txBody>
          <a:bodyPr/>
          <a:lstStyle/>
          <a:p>
            <a:r>
              <a:rPr lang="de-DE"/>
              <a:t>Mastertitelformat bearbeiten</a:t>
            </a:r>
            <a:endParaRPr lang="en-GB"/>
          </a:p>
        </p:txBody>
      </p:sp>
      <p:sp>
        <p:nvSpPr>
          <p:cNvPr id="3" name="Datumsplatzhalter 2">
            <a:extLst>
              <a:ext uri="{FF2B5EF4-FFF2-40B4-BE49-F238E27FC236}">
                <a16:creationId xmlns:a16="http://schemas.microsoft.com/office/drawing/2014/main" id="{F582A569-95EE-47A6-98FA-7BB280A9EA9F}"/>
              </a:ext>
            </a:extLst>
          </p:cNvPr>
          <p:cNvSpPr>
            <a:spLocks noGrp="1"/>
          </p:cNvSpPr>
          <p:nvPr>
            <p:ph type="dt" sz="half" idx="10"/>
          </p:nvPr>
        </p:nvSpPr>
        <p:spPr/>
        <p:txBody>
          <a:bodyPr/>
          <a:lstStyle/>
          <a:p>
            <a:fld id="{50F7F3D8-B3F0-4C4D-85C3-36E7F7300782}" type="datetime1">
              <a:rPr lang="de-DE" smtClean="0"/>
              <a:t>12.02.2025</a:t>
            </a:fld>
            <a:endParaRPr lang="en-GB"/>
          </a:p>
        </p:txBody>
      </p:sp>
      <p:sp>
        <p:nvSpPr>
          <p:cNvPr id="4" name="Fußzeilenplatzhalter 3">
            <a:extLst>
              <a:ext uri="{FF2B5EF4-FFF2-40B4-BE49-F238E27FC236}">
                <a16:creationId xmlns:a16="http://schemas.microsoft.com/office/drawing/2014/main" id="{5C222BAA-0257-4EDC-8D30-88CA9AFDC6D9}"/>
              </a:ext>
            </a:extLst>
          </p:cNvPr>
          <p:cNvSpPr>
            <a:spLocks noGrp="1"/>
          </p:cNvSpPr>
          <p:nvPr>
            <p:ph type="ftr" sz="quarter" idx="11"/>
          </p:nvPr>
        </p:nvSpPr>
        <p:spPr/>
        <p:txBody>
          <a:bodyPr/>
          <a:lstStyle/>
          <a:p>
            <a:r>
              <a:rPr lang="en-GB"/>
              <a:t>Titel der Präsentation</a:t>
            </a:r>
          </a:p>
        </p:txBody>
      </p:sp>
      <p:sp>
        <p:nvSpPr>
          <p:cNvPr id="5" name="Foliennummernplatzhalter 4">
            <a:extLst>
              <a:ext uri="{FF2B5EF4-FFF2-40B4-BE49-F238E27FC236}">
                <a16:creationId xmlns:a16="http://schemas.microsoft.com/office/drawing/2014/main" id="{3C7BA60D-178C-45C4-A9E4-BBAF852AFDD8}"/>
              </a:ext>
            </a:extLst>
          </p:cNvPr>
          <p:cNvSpPr>
            <a:spLocks noGrp="1"/>
          </p:cNvSpPr>
          <p:nvPr>
            <p:ph type="sldNum" sz="quarter" idx="12"/>
          </p:nvPr>
        </p:nvSpPr>
        <p:spPr/>
        <p:txBody>
          <a:bodyPr/>
          <a:lstStyle/>
          <a:p>
            <a:fld id="{0C03F2F4-3D73-4946-89C6-7727ECB7DC00}" type="slidenum">
              <a:rPr lang="en-GB" smtClean="0"/>
              <a:t>‹#›</a:t>
            </a:fld>
            <a:endParaRPr lang="en-GB"/>
          </a:p>
        </p:txBody>
      </p:sp>
    </p:spTree>
    <p:extLst>
      <p:ext uri="{BB962C8B-B14F-4D97-AF65-F5344CB8AC3E}">
        <p14:creationId xmlns:p14="http://schemas.microsoft.com/office/powerpoint/2010/main" val="311579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88EB2541-7CEE-4158-97A3-7265B2D5E234}"/>
              </a:ext>
            </a:extLst>
          </p:cNvPr>
          <p:cNvSpPr>
            <a:spLocks noGrp="1"/>
          </p:cNvSpPr>
          <p:nvPr>
            <p:ph type="dt" sz="half" idx="10"/>
          </p:nvPr>
        </p:nvSpPr>
        <p:spPr/>
        <p:txBody>
          <a:bodyPr/>
          <a:lstStyle/>
          <a:p>
            <a:fld id="{341075B4-8C6E-402D-AAD0-EC0FFCFB25DF}" type="datetime1">
              <a:rPr lang="de-DE" smtClean="0"/>
              <a:t>12.02.2025</a:t>
            </a:fld>
            <a:endParaRPr lang="en-GB"/>
          </a:p>
        </p:txBody>
      </p:sp>
      <p:sp>
        <p:nvSpPr>
          <p:cNvPr id="3" name="Fußzeilenplatzhalter 2">
            <a:extLst>
              <a:ext uri="{FF2B5EF4-FFF2-40B4-BE49-F238E27FC236}">
                <a16:creationId xmlns:a16="http://schemas.microsoft.com/office/drawing/2014/main" id="{1A0A086C-F3D1-40B8-9DFB-59A2ECCA963C}"/>
              </a:ext>
            </a:extLst>
          </p:cNvPr>
          <p:cNvSpPr>
            <a:spLocks noGrp="1"/>
          </p:cNvSpPr>
          <p:nvPr>
            <p:ph type="ftr" sz="quarter" idx="11"/>
          </p:nvPr>
        </p:nvSpPr>
        <p:spPr/>
        <p:txBody>
          <a:bodyPr/>
          <a:lstStyle/>
          <a:p>
            <a:r>
              <a:rPr lang="en-GB"/>
              <a:t>Titel der Präsentation</a:t>
            </a:r>
          </a:p>
        </p:txBody>
      </p:sp>
      <p:sp>
        <p:nvSpPr>
          <p:cNvPr id="4" name="Foliennummernplatzhalter 3">
            <a:extLst>
              <a:ext uri="{FF2B5EF4-FFF2-40B4-BE49-F238E27FC236}">
                <a16:creationId xmlns:a16="http://schemas.microsoft.com/office/drawing/2014/main" id="{4AF17735-C342-45AF-A3B3-2EE13EB18478}"/>
              </a:ext>
            </a:extLst>
          </p:cNvPr>
          <p:cNvSpPr>
            <a:spLocks noGrp="1"/>
          </p:cNvSpPr>
          <p:nvPr>
            <p:ph type="sldNum" sz="quarter" idx="12"/>
          </p:nvPr>
        </p:nvSpPr>
        <p:spPr/>
        <p:txBody>
          <a:bodyPr/>
          <a:lstStyle/>
          <a:p>
            <a:fld id="{0C03F2F4-3D73-4946-89C6-7727ECB7DC00}" type="slidenum">
              <a:rPr lang="en-GB" smtClean="0"/>
              <a:t>‹#›</a:t>
            </a:fld>
            <a:endParaRPr lang="en-GB"/>
          </a:p>
        </p:txBody>
      </p:sp>
    </p:spTree>
    <p:extLst>
      <p:ext uri="{BB962C8B-B14F-4D97-AF65-F5344CB8AC3E}">
        <p14:creationId xmlns:p14="http://schemas.microsoft.com/office/powerpoint/2010/main" val="5907001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97F89-B810-812C-E17F-D3B41657BFC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de-DE"/>
          </a:p>
        </p:txBody>
      </p:sp>
      <p:sp>
        <p:nvSpPr>
          <p:cNvPr id="3" name="Subtitle 2">
            <a:extLst>
              <a:ext uri="{FF2B5EF4-FFF2-40B4-BE49-F238E27FC236}">
                <a16:creationId xmlns:a16="http://schemas.microsoft.com/office/drawing/2014/main" id="{04CD8E9D-B24F-FCE6-754D-172A2BDA00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de-DE"/>
          </a:p>
        </p:txBody>
      </p:sp>
      <p:sp>
        <p:nvSpPr>
          <p:cNvPr id="4" name="Date Placeholder 3">
            <a:extLst>
              <a:ext uri="{FF2B5EF4-FFF2-40B4-BE49-F238E27FC236}">
                <a16:creationId xmlns:a16="http://schemas.microsoft.com/office/drawing/2014/main" id="{768091D7-2F26-3B58-0BE3-D12EBEA7CEC7}"/>
              </a:ext>
            </a:extLst>
          </p:cNvPr>
          <p:cNvSpPr>
            <a:spLocks noGrp="1"/>
          </p:cNvSpPr>
          <p:nvPr>
            <p:ph type="dt" sz="half" idx="10"/>
          </p:nvPr>
        </p:nvSpPr>
        <p:spPr/>
        <p:txBody>
          <a:bodyPr/>
          <a:lstStyle/>
          <a:p>
            <a:fld id="{7DC1177C-5142-4C69-AD9E-6121D17148E8}" type="datetimeFigureOut">
              <a:rPr lang="de-DE" smtClean="0"/>
              <a:t>12.02.2025</a:t>
            </a:fld>
            <a:endParaRPr lang="de-DE"/>
          </a:p>
        </p:txBody>
      </p:sp>
      <p:sp>
        <p:nvSpPr>
          <p:cNvPr id="5" name="Footer Placeholder 4">
            <a:extLst>
              <a:ext uri="{FF2B5EF4-FFF2-40B4-BE49-F238E27FC236}">
                <a16:creationId xmlns:a16="http://schemas.microsoft.com/office/drawing/2014/main" id="{00EE526D-A8AB-B92A-DDF3-FE3DB0E411D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8EC56A75-EC83-83B3-2EFB-4071A1F58B2C}"/>
              </a:ext>
            </a:extLst>
          </p:cNvPr>
          <p:cNvSpPr>
            <a:spLocks noGrp="1"/>
          </p:cNvSpPr>
          <p:nvPr>
            <p:ph type="sldNum" sz="quarter" idx="12"/>
          </p:nvPr>
        </p:nvSpPr>
        <p:spPr/>
        <p:txBody>
          <a:bodyPr/>
          <a:lstStyle/>
          <a:p>
            <a:fld id="{307F23F9-6649-49CD-A3EB-10E999C89B69}" type="slidenum">
              <a:rPr lang="de-DE" smtClean="0"/>
              <a:t>‹#›</a:t>
            </a:fld>
            <a:endParaRPr lang="de-DE"/>
          </a:p>
        </p:txBody>
      </p:sp>
    </p:spTree>
    <p:extLst>
      <p:ext uri="{BB962C8B-B14F-4D97-AF65-F5344CB8AC3E}">
        <p14:creationId xmlns:p14="http://schemas.microsoft.com/office/powerpoint/2010/main" val="1694077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1040B9B0-CE08-4BA8-9371-7E637CC36663}"/>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6">
            <a:extLst>
              <a:ext uri="{FF2B5EF4-FFF2-40B4-BE49-F238E27FC236}">
                <a16:creationId xmlns:a16="http://schemas.microsoft.com/office/drawing/2014/main" id="{3717C408-929E-4E8C-B88C-28B2F06D8EB0}"/>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8" name="Fußzeilenplatzhalter 7">
            <a:extLst>
              <a:ext uri="{FF2B5EF4-FFF2-40B4-BE49-F238E27FC236}">
                <a16:creationId xmlns:a16="http://schemas.microsoft.com/office/drawing/2014/main" id="{8013C5F2-786D-4189-8E65-965F5A5631EB}"/>
              </a:ext>
            </a:extLst>
          </p:cNvPr>
          <p:cNvSpPr>
            <a:spLocks noGrp="1"/>
          </p:cNvSpPr>
          <p:nvPr>
            <p:ph type="ftr" sz="quarter" idx="11"/>
          </p:nvPr>
        </p:nvSpPr>
        <p:spPr/>
        <p:txBody>
          <a:bodyPr/>
          <a:lstStyle/>
          <a:p>
            <a:r>
              <a:rPr lang="en-GB"/>
              <a:t>Titel der Präsentation</a:t>
            </a:r>
            <a:endParaRPr lang="en-GB" dirty="0"/>
          </a:p>
        </p:txBody>
      </p:sp>
      <p:sp>
        <p:nvSpPr>
          <p:cNvPr id="9" name="Foliennummernplatzhalter 8">
            <a:extLst>
              <a:ext uri="{FF2B5EF4-FFF2-40B4-BE49-F238E27FC236}">
                <a16:creationId xmlns:a16="http://schemas.microsoft.com/office/drawing/2014/main" id="{058EE51C-00B6-4810-BBCD-FE54BCD99332}"/>
              </a:ext>
            </a:extLst>
          </p:cNvPr>
          <p:cNvSpPr>
            <a:spLocks noGrp="1"/>
          </p:cNvSpPr>
          <p:nvPr>
            <p:ph type="sldNum" sz="quarter" idx="12"/>
          </p:nvPr>
        </p:nvSpPr>
        <p:spPr/>
        <p:txBody>
          <a:bodyPr/>
          <a:lstStyle/>
          <a:p>
            <a:fld id="{0C03F2F4-3D73-4946-89C6-7727ECB7DC00}" type="slidenum">
              <a:rPr lang="en-GB" smtClean="0"/>
              <a:pPr/>
              <a:t>‹#›</a:t>
            </a:fld>
            <a:endParaRPr lang="en-GB"/>
          </a:p>
        </p:txBody>
      </p:sp>
    </p:spTree>
    <p:extLst>
      <p:ext uri="{BB962C8B-B14F-4D97-AF65-F5344CB8AC3E}">
        <p14:creationId xmlns:p14="http://schemas.microsoft.com/office/powerpoint/2010/main" val="1309579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2">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FCEE1702-7B0C-4131-91DE-1D18B49E61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DAD9653E-628F-48DE-811E-8D756A0920E7}"/>
              </a:ext>
            </a:extLst>
          </p:cNvPr>
          <p:cNvSpPr>
            <a:spLocks noGrp="1"/>
          </p:cNvSpPr>
          <p:nvPr>
            <p:ph type="ctrTitle"/>
          </p:nvPr>
        </p:nvSpPr>
        <p:spPr>
          <a:xfrm>
            <a:off x="551384" y="908720"/>
            <a:ext cx="8424936" cy="1497782"/>
          </a:xfrm>
        </p:spPr>
        <p:txBody>
          <a:bodyPr anchor="t" anchorCtr="0"/>
          <a:lstStyle>
            <a:lvl1pPr algn="l">
              <a:lnSpc>
                <a:spcPct val="100000"/>
              </a:lnSpc>
              <a:defRPr sz="4800">
                <a:solidFill>
                  <a:schemeClr val="bg1"/>
                </a:solidFill>
              </a:defRPr>
            </a:lvl1pPr>
          </a:lstStyle>
          <a:p>
            <a:r>
              <a:rPr lang="de-DE"/>
              <a:t>Mastertitelformat bearbeiten</a:t>
            </a:r>
            <a:endParaRPr lang="en-GB" dirty="0"/>
          </a:p>
        </p:txBody>
      </p:sp>
      <p:sp>
        <p:nvSpPr>
          <p:cNvPr id="3" name="Untertitel 2">
            <a:extLst>
              <a:ext uri="{FF2B5EF4-FFF2-40B4-BE49-F238E27FC236}">
                <a16:creationId xmlns:a16="http://schemas.microsoft.com/office/drawing/2014/main" id="{90E2FBD7-ACBB-4F37-8144-E2E49E3659DF}"/>
              </a:ext>
            </a:extLst>
          </p:cNvPr>
          <p:cNvSpPr>
            <a:spLocks noGrp="1"/>
          </p:cNvSpPr>
          <p:nvPr>
            <p:ph type="subTitle" idx="1"/>
          </p:nvPr>
        </p:nvSpPr>
        <p:spPr>
          <a:xfrm>
            <a:off x="551384" y="2492896"/>
            <a:ext cx="8424936" cy="792088"/>
          </a:xfrm>
        </p:spPr>
        <p:txBody>
          <a:bodyPr tIns="36000"/>
          <a:lstStyle>
            <a:lvl1pPr marL="0" indent="0" algn="l">
              <a:lnSpc>
                <a:spcPct val="100000"/>
              </a:lnSpc>
              <a:spcBef>
                <a:spcPts val="0"/>
              </a:spcBef>
              <a:buNone/>
              <a:defRPr sz="2200" b="0">
                <a:solidFill>
                  <a:schemeClr val="accent3"/>
                </a:solidFill>
              </a:defRPr>
            </a:lvl1pPr>
            <a:lvl2pPr marL="0" indent="0" algn="l">
              <a:lnSpc>
                <a:spcPct val="100000"/>
              </a:lnSpc>
              <a:spcBef>
                <a:spcPts val="0"/>
              </a:spcBef>
              <a:buNone/>
              <a:defRPr sz="2200">
                <a:solidFill>
                  <a:schemeClr val="accent3"/>
                </a:solidFill>
              </a:defRPr>
            </a:lvl2pPr>
            <a:lvl3pPr marL="0" indent="0" algn="l">
              <a:lnSpc>
                <a:spcPct val="100000"/>
              </a:lnSpc>
              <a:spcBef>
                <a:spcPts val="0"/>
              </a:spcBef>
              <a:buNone/>
              <a:defRPr sz="2200">
                <a:solidFill>
                  <a:schemeClr val="accent3"/>
                </a:solidFill>
              </a:defRPr>
            </a:lvl3pPr>
            <a:lvl4pPr marL="0" indent="0" algn="l">
              <a:lnSpc>
                <a:spcPct val="100000"/>
              </a:lnSpc>
              <a:spcBef>
                <a:spcPts val="0"/>
              </a:spcBef>
              <a:buNone/>
              <a:defRPr sz="2200">
                <a:solidFill>
                  <a:schemeClr val="accent3"/>
                </a:solidFill>
              </a:defRPr>
            </a:lvl4pPr>
            <a:lvl5pPr marL="0" indent="0" algn="l">
              <a:lnSpc>
                <a:spcPct val="100000"/>
              </a:lnSpc>
              <a:spcBef>
                <a:spcPts val="0"/>
              </a:spcBef>
              <a:buNone/>
              <a:defRPr sz="2200">
                <a:solidFill>
                  <a:schemeClr val="accent3"/>
                </a:solidFill>
              </a:defRPr>
            </a:lvl5pPr>
            <a:lvl6pPr marL="0" indent="0" algn="l">
              <a:lnSpc>
                <a:spcPct val="100000"/>
              </a:lnSpc>
              <a:spcBef>
                <a:spcPts val="0"/>
              </a:spcBef>
              <a:buNone/>
              <a:defRPr sz="2200">
                <a:solidFill>
                  <a:schemeClr val="accent3"/>
                </a:solidFill>
              </a:defRPr>
            </a:lvl6pPr>
            <a:lvl7pPr marL="0" indent="0" algn="l">
              <a:lnSpc>
                <a:spcPct val="100000"/>
              </a:lnSpc>
              <a:spcBef>
                <a:spcPts val="0"/>
              </a:spcBef>
              <a:buNone/>
              <a:defRPr sz="2200">
                <a:solidFill>
                  <a:schemeClr val="accent3"/>
                </a:solidFill>
              </a:defRPr>
            </a:lvl7pPr>
            <a:lvl8pPr marL="0" indent="0" algn="l">
              <a:lnSpc>
                <a:spcPct val="100000"/>
              </a:lnSpc>
              <a:spcBef>
                <a:spcPts val="0"/>
              </a:spcBef>
              <a:buNone/>
              <a:defRPr sz="2200">
                <a:solidFill>
                  <a:schemeClr val="accent3"/>
                </a:solidFill>
              </a:defRPr>
            </a:lvl8pPr>
            <a:lvl9pPr marL="0" indent="0" algn="l">
              <a:lnSpc>
                <a:spcPct val="100000"/>
              </a:lnSpc>
              <a:spcBef>
                <a:spcPts val="0"/>
              </a:spcBef>
              <a:buNone/>
              <a:defRPr sz="2200">
                <a:solidFill>
                  <a:schemeClr val="accent3"/>
                </a:solidFill>
              </a:defRPr>
            </a:lvl9pPr>
          </a:lstStyle>
          <a:p>
            <a:r>
              <a:rPr lang="de-DE"/>
              <a:t>Master-Untertitelformat bearbeiten</a:t>
            </a:r>
            <a:endParaRPr lang="en-GB" dirty="0"/>
          </a:p>
        </p:txBody>
      </p:sp>
      <p:sp>
        <p:nvSpPr>
          <p:cNvPr id="4" name="Datumsplatzhalter 3">
            <a:extLst>
              <a:ext uri="{FF2B5EF4-FFF2-40B4-BE49-F238E27FC236}">
                <a16:creationId xmlns:a16="http://schemas.microsoft.com/office/drawing/2014/main" id="{D01B1347-7A68-4ACE-B37F-1473ED032891}"/>
              </a:ext>
            </a:extLst>
          </p:cNvPr>
          <p:cNvSpPr>
            <a:spLocks noGrp="1"/>
          </p:cNvSpPr>
          <p:nvPr>
            <p:ph type="dt" sz="half" idx="10"/>
          </p:nvPr>
        </p:nvSpPr>
        <p:spPr>
          <a:xfrm>
            <a:off x="551520" y="4149080"/>
            <a:ext cx="1224000" cy="288000"/>
          </a:xfrm>
        </p:spPr>
        <p:txBody>
          <a:bodyPr tIns="61200"/>
          <a:lstStyle>
            <a:lvl1pPr>
              <a:defRPr sz="1600">
                <a:solidFill>
                  <a:schemeClr val="bg1"/>
                </a:solidFill>
              </a:defRPr>
            </a:lvl1pPr>
          </a:lstStyle>
          <a:p>
            <a:fld id="{73B1F17C-5FA9-4095-BE16-F1D27AF3C0FA}" type="datetime1">
              <a:rPr lang="de-DE" smtClean="0"/>
              <a:t>12.02.2025</a:t>
            </a:fld>
            <a:endParaRPr lang="en-GB" dirty="0"/>
          </a:p>
        </p:txBody>
      </p:sp>
      <p:sp>
        <p:nvSpPr>
          <p:cNvPr id="10" name="Textplatzhalter 9">
            <a:extLst>
              <a:ext uri="{FF2B5EF4-FFF2-40B4-BE49-F238E27FC236}">
                <a16:creationId xmlns:a16="http://schemas.microsoft.com/office/drawing/2014/main" id="{754B3B78-B81B-4ED5-ACA3-C0080CAEB5F3}"/>
              </a:ext>
            </a:extLst>
          </p:cNvPr>
          <p:cNvSpPr>
            <a:spLocks noGrp="1"/>
          </p:cNvSpPr>
          <p:nvPr>
            <p:ph type="body" sz="quarter" idx="13"/>
          </p:nvPr>
        </p:nvSpPr>
        <p:spPr>
          <a:xfrm>
            <a:off x="551384" y="3501008"/>
            <a:ext cx="7704856" cy="360040"/>
          </a:xfrm>
        </p:spPr>
        <p:txBody>
          <a:bodyPr tIns="0" bIns="0" anchor="b" anchorCtr="0"/>
          <a:lstStyle>
            <a:lvl1pPr marL="0" indent="0">
              <a:lnSpc>
                <a:spcPct val="100000"/>
              </a:lnSpc>
              <a:spcBef>
                <a:spcPts val="0"/>
              </a:spcBef>
              <a:buFont typeface="Arial" panose="020B0604020202020204" pitchFamily="34" charset="0"/>
              <a:buNone/>
              <a:defRPr sz="1600" b="1">
                <a:solidFill>
                  <a:schemeClr val="bg1"/>
                </a:solidFill>
              </a:defRPr>
            </a:lvl1pPr>
            <a:lvl2pPr marL="0" indent="0">
              <a:lnSpc>
                <a:spcPct val="100000"/>
              </a:lnSpc>
              <a:spcBef>
                <a:spcPts val="0"/>
              </a:spcBef>
              <a:buFont typeface="Arial" panose="020B0604020202020204" pitchFamily="34" charset="0"/>
              <a:buNone/>
              <a:defRPr sz="1600" b="1">
                <a:solidFill>
                  <a:schemeClr val="bg1"/>
                </a:solidFill>
              </a:defRPr>
            </a:lvl2pPr>
            <a:lvl3pPr marL="0" indent="0">
              <a:lnSpc>
                <a:spcPct val="100000"/>
              </a:lnSpc>
              <a:spcBef>
                <a:spcPts val="0"/>
              </a:spcBef>
              <a:buFont typeface="Arial" panose="020B0604020202020204" pitchFamily="34" charset="0"/>
              <a:buNone/>
              <a:defRPr sz="1600" b="1">
                <a:solidFill>
                  <a:schemeClr val="bg1"/>
                </a:solidFill>
              </a:defRPr>
            </a:lvl3pPr>
            <a:lvl4pPr marL="0" indent="0">
              <a:lnSpc>
                <a:spcPct val="100000"/>
              </a:lnSpc>
              <a:spcBef>
                <a:spcPts val="0"/>
              </a:spcBef>
              <a:buFont typeface="Arial" panose="020B0604020202020204" pitchFamily="34" charset="0"/>
              <a:buNone/>
              <a:defRPr sz="1600" b="1">
                <a:solidFill>
                  <a:schemeClr val="bg1"/>
                </a:solidFill>
              </a:defRPr>
            </a:lvl4pPr>
            <a:lvl5pPr marL="0" indent="0">
              <a:lnSpc>
                <a:spcPct val="100000"/>
              </a:lnSpc>
              <a:spcBef>
                <a:spcPts val="0"/>
              </a:spcBef>
              <a:buFont typeface="Arial" panose="020B0604020202020204" pitchFamily="34" charset="0"/>
              <a:buNone/>
              <a:defRPr sz="1600" b="1">
                <a:solidFill>
                  <a:schemeClr val="bg1"/>
                </a:solidFill>
              </a:defRPr>
            </a:lvl5pPr>
            <a:lvl6pPr marL="0" indent="0">
              <a:lnSpc>
                <a:spcPct val="100000"/>
              </a:lnSpc>
              <a:spcBef>
                <a:spcPts val="0"/>
              </a:spcBef>
              <a:buFont typeface="Arial" panose="020B0604020202020204" pitchFamily="34" charset="0"/>
              <a:buNone/>
              <a:defRPr sz="1600" b="1">
                <a:solidFill>
                  <a:schemeClr val="bg1"/>
                </a:solidFill>
              </a:defRPr>
            </a:lvl6pPr>
            <a:lvl7pPr marL="0" indent="0">
              <a:lnSpc>
                <a:spcPct val="100000"/>
              </a:lnSpc>
              <a:spcBef>
                <a:spcPts val="0"/>
              </a:spcBef>
              <a:buFont typeface="Arial" panose="020B0604020202020204" pitchFamily="34" charset="0"/>
              <a:buNone/>
              <a:defRPr sz="1600" b="1">
                <a:solidFill>
                  <a:schemeClr val="bg1"/>
                </a:solidFill>
              </a:defRPr>
            </a:lvl7pPr>
            <a:lvl8pPr marL="0" indent="0">
              <a:lnSpc>
                <a:spcPct val="100000"/>
              </a:lnSpc>
              <a:spcBef>
                <a:spcPts val="0"/>
              </a:spcBef>
              <a:buFont typeface="Arial" panose="020B0604020202020204" pitchFamily="34" charset="0"/>
              <a:buNone/>
              <a:defRPr sz="1600" b="1">
                <a:solidFill>
                  <a:schemeClr val="bg1"/>
                </a:solidFill>
              </a:defRPr>
            </a:lvl8pPr>
            <a:lvl9pPr marL="0" indent="0">
              <a:lnSpc>
                <a:spcPct val="100000"/>
              </a:lnSpc>
              <a:spcBef>
                <a:spcPts val="0"/>
              </a:spcBef>
              <a:buFont typeface="Arial" panose="020B0604020202020204" pitchFamily="34" charset="0"/>
              <a:buNone/>
              <a:defRPr sz="1600" b="1">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12" name="Textplatzhalter 11">
            <a:extLst>
              <a:ext uri="{FF2B5EF4-FFF2-40B4-BE49-F238E27FC236}">
                <a16:creationId xmlns:a16="http://schemas.microsoft.com/office/drawing/2014/main" id="{AA57B943-0001-4EE2-BC7E-19C2AD07A6BD}"/>
              </a:ext>
            </a:extLst>
          </p:cNvPr>
          <p:cNvSpPr>
            <a:spLocks noGrp="1"/>
          </p:cNvSpPr>
          <p:nvPr>
            <p:ph type="body" sz="quarter" idx="14"/>
          </p:nvPr>
        </p:nvSpPr>
        <p:spPr>
          <a:xfrm>
            <a:off x="551384" y="3861048"/>
            <a:ext cx="7705378" cy="360040"/>
          </a:xfrm>
        </p:spPr>
        <p:txBody>
          <a:bodyPr tIns="54000"/>
          <a:lstStyle>
            <a:lvl1pPr marL="0">
              <a:lnSpc>
                <a:spcPct val="100000"/>
              </a:lnSpc>
              <a:spcBef>
                <a:spcPts val="0"/>
              </a:spcBef>
              <a:defRPr sz="1600" b="0">
                <a:solidFill>
                  <a:schemeClr val="bg1"/>
                </a:solidFill>
              </a:defRPr>
            </a:lvl1pPr>
            <a:lvl2pPr marL="0" indent="0">
              <a:lnSpc>
                <a:spcPct val="100000"/>
              </a:lnSpc>
              <a:spcBef>
                <a:spcPts val="0"/>
              </a:spcBef>
              <a:buFont typeface="Arial" panose="020B0604020202020204" pitchFamily="34" charset="0"/>
              <a:buNone/>
              <a:defRPr sz="1600" b="0">
                <a:solidFill>
                  <a:schemeClr val="bg1"/>
                </a:solidFill>
              </a:defRPr>
            </a:lvl2pPr>
            <a:lvl3pPr marL="0" indent="0">
              <a:lnSpc>
                <a:spcPct val="100000"/>
              </a:lnSpc>
              <a:spcBef>
                <a:spcPts val="0"/>
              </a:spcBef>
              <a:buFont typeface="Arial" panose="020B0604020202020204" pitchFamily="34" charset="0"/>
              <a:buNone/>
              <a:defRPr sz="1600" b="0">
                <a:solidFill>
                  <a:schemeClr val="bg1"/>
                </a:solidFill>
              </a:defRPr>
            </a:lvl3pPr>
            <a:lvl4pPr marL="0" indent="0">
              <a:lnSpc>
                <a:spcPct val="100000"/>
              </a:lnSpc>
              <a:spcBef>
                <a:spcPts val="0"/>
              </a:spcBef>
              <a:buFont typeface="Arial" panose="020B0604020202020204" pitchFamily="34" charset="0"/>
              <a:buNone/>
              <a:defRPr sz="1600" b="0">
                <a:solidFill>
                  <a:schemeClr val="bg1"/>
                </a:solidFill>
              </a:defRPr>
            </a:lvl4pPr>
            <a:lvl5pPr marL="0" indent="0">
              <a:lnSpc>
                <a:spcPct val="100000"/>
              </a:lnSpc>
              <a:spcBef>
                <a:spcPts val="0"/>
              </a:spcBef>
              <a:buFont typeface="Arial" panose="020B0604020202020204" pitchFamily="34" charset="0"/>
              <a:buNone/>
              <a:defRPr sz="1600" b="0">
                <a:solidFill>
                  <a:schemeClr val="bg1"/>
                </a:solidFill>
              </a:defRPr>
            </a:lvl5pPr>
            <a:lvl6pPr marL="0" indent="0">
              <a:lnSpc>
                <a:spcPct val="100000"/>
              </a:lnSpc>
              <a:spcBef>
                <a:spcPts val="0"/>
              </a:spcBef>
              <a:buFont typeface="Arial" panose="020B0604020202020204" pitchFamily="34" charset="0"/>
              <a:buNone/>
              <a:defRPr sz="1600" b="0">
                <a:solidFill>
                  <a:schemeClr val="bg1"/>
                </a:solidFill>
              </a:defRPr>
            </a:lvl6pPr>
            <a:lvl7pPr marL="0" indent="0">
              <a:lnSpc>
                <a:spcPct val="100000"/>
              </a:lnSpc>
              <a:spcBef>
                <a:spcPts val="0"/>
              </a:spcBef>
              <a:buFont typeface="Arial" panose="020B0604020202020204" pitchFamily="34" charset="0"/>
              <a:buNone/>
              <a:defRPr sz="1600" b="0">
                <a:solidFill>
                  <a:schemeClr val="bg1"/>
                </a:solidFill>
              </a:defRPr>
            </a:lvl7pPr>
            <a:lvl8pPr marL="0" indent="0">
              <a:lnSpc>
                <a:spcPct val="100000"/>
              </a:lnSpc>
              <a:spcBef>
                <a:spcPts val="0"/>
              </a:spcBef>
              <a:buFont typeface="Arial" panose="020B0604020202020204" pitchFamily="34" charset="0"/>
              <a:buNone/>
              <a:defRPr sz="1600" b="0">
                <a:solidFill>
                  <a:schemeClr val="bg1"/>
                </a:solidFill>
              </a:defRPr>
            </a:lvl8pPr>
            <a:lvl9pPr marL="0" indent="0">
              <a:lnSpc>
                <a:spcPct val="100000"/>
              </a:lnSpc>
              <a:spcBef>
                <a:spcPts val="0"/>
              </a:spcBef>
              <a:buFont typeface="Arial" panose="020B0604020202020204" pitchFamily="34" charset="0"/>
              <a:buNone/>
              <a:defRPr sz="1600"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pic>
        <p:nvPicPr>
          <p:cNvPr id="9" name="Grafik 8">
            <a:extLst>
              <a:ext uri="{FF2B5EF4-FFF2-40B4-BE49-F238E27FC236}">
                <a16:creationId xmlns:a16="http://schemas.microsoft.com/office/drawing/2014/main" id="{1EC03209-B71C-4EA2-8E85-611F6ECDD0B0}"/>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74060" y="5326768"/>
            <a:ext cx="3113045" cy="136800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551384" y="5805264"/>
            <a:ext cx="1656184" cy="647572"/>
          </a:xfrm>
          <a:prstGeom prst="rect">
            <a:avLst/>
          </a:prstGeom>
        </p:spPr>
      </p:pic>
    </p:spTree>
    <p:extLst>
      <p:ext uri="{BB962C8B-B14F-4D97-AF65-F5344CB8AC3E}">
        <p14:creationId xmlns:p14="http://schemas.microsoft.com/office/powerpoint/2010/main" val="4098200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Inhaltsverzeichni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1040B9B0-CE08-4BA8-9371-7E637CC36663}"/>
              </a:ext>
            </a:extLst>
          </p:cNvPr>
          <p:cNvSpPr>
            <a:spLocks noGrp="1"/>
          </p:cNvSpPr>
          <p:nvPr>
            <p:ph idx="1"/>
          </p:nvPr>
        </p:nvSpPr>
        <p:spPr/>
        <p:txBody>
          <a:bodyPr/>
          <a:lstStyle>
            <a:lvl1pPr marL="360000" indent="-360000">
              <a:buClr>
                <a:schemeClr val="accent2"/>
              </a:buClr>
              <a:buFont typeface="+mj-lt"/>
              <a:buAutoNum type="arabicPeriod"/>
              <a:defRPr b="0">
                <a:solidFill>
                  <a:schemeClr val="tx1"/>
                </a:solidFill>
              </a:defRPr>
            </a:lvl1pPr>
            <a:lvl2pPr marL="594000" indent="-234000">
              <a:buClr>
                <a:schemeClr val="accent2"/>
              </a:buClr>
              <a:buFont typeface="Arial" panose="020B0604020202020204" pitchFamily="34" charset="0"/>
              <a:buChar char="•"/>
              <a:defRPr/>
            </a:lvl2pPr>
            <a:lvl3pPr marL="594000" indent="-234000">
              <a:defRPr/>
            </a:lvl3pPr>
            <a:lvl4pPr marL="594000" indent="-234000">
              <a:defRPr/>
            </a:lvl4pPr>
            <a:lvl5pPr marL="594000" indent="-234000">
              <a:buFont typeface="Arial" panose="020B0604020202020204" pitchFamily="34" charset="0"/>
              <a:buChar cha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7" name="Datumsplatzhalter 6">
            <a:extLst>
              <a:ext uri="{FF2B5EF4-FFF2-40B4-BE49-F238E27FC236}">
                <a16:creationId xmlns:a16="http://schemas.microsoft.com/office/drawing/2014/main" id="{3717C408-929E-4E8C-B88C-28B2F06D8EB0}"/>
              </a:ext>
            </a:extLst>
          </p:cNvPr>
          <p:cNvSpPr>
            <a:spLocks noGrp="1"/>
          </p:cNvSpPr>
          <p:nvPr>
            <p:ph type="dt" sz="half" idx="10"/>
          </p:nvPr>
        </p:nvSpPr>
        <p:spPr/>
        <p:txBody>
          <a:bodyPr/>
          <a:lstStyle/>
          <a:p>
            <a:fld id="{3DC25890-3535-4B99-BCC2-746212E7D208}" type="datetime1">
              <a:rPr lang="de-DE" smtClean="0"/>
              <a:t>12.02.2025</a:t>
            </a:fld>
            <a:endParaRPr lang="en-GB"/>
          </a:p>
        </p:txBody>
      </p:sp>
      <p:sp>
        <p:nvSpPr>
          <p:cNvPr id="8" name="Fußzeilenplatzhalter 7">
            <a:extLst>
              <a:ext uri="{FF2B5EF4-FFF2-40B4-BE49-F238E27FC236}">
                <a16:creationId xmlns:a16="http://schemas.microsoft.com/office/drawing/2014/main" id="{8013C5F2-786D-4189-8E65-965F5A5631EB}"/>
              </a:ext>
            </a:extLst>
          </p:cNvPr>
          <p:cNvSpPr>
            <a:spLocks noGrp="1"/>
          </p:cNvSpPr>
          <p:nvPr>
            <p:ph type="ftr" sz="quarter" idx="11"/>
          </p:nvPr>
        </p:nvSpPr>
        <p:spPr/>
        <p:txBody>
          <a:bodyPr/>
          <a:lstStyle/>
          <a:p>
            <a:r>
              <a:rPr lang="en-GB"/>
              <a:t>Titel der Präsentation</a:t>
            </a:r>
            <a:endParaRPr lang="en-GB" dirty="0"/>
          </a:p>
        </p:txBody>
      </p:sp>
      <p:sp>
        <p:nvSpPr>
          <p:cNvPr id="9" name="Foliennummernplatzhalter 8">
            <a:extLst>
              <a:ext uri="{FF2B5EF4-FFF2-40B4-BE49-F238E27FC236}">
                <a16:creationId xmlns:a16="http://schemas.microsoft.com/office/drawing/2014/main" id="{058EE51C-00B6-4810-BBCD-FE54BCD99332}"/>
              </a:ext>
            </a:extLst>
          </p:cNvPr>
          <p:cNvSpPr>
            <a:spLocks noGrp="1"/>
          </p:cNvSpPr>
          <p:nvPr>
            <p:ph type="sldNum" sz="quarter" idx="12"/>
          </p:nvPr>
        </p:nvSpPr>
        <p:spPr/>
        <p:txBody>
          <a:bodyPr/>
          <a:lstStyle/>
          <a:p>
            <a:fld id="{0C03F2F4-3D73-4946-89C6-7727ECB7DC00}" type="slidenum">
              <a:rPr lang="en-GB" smtClean="0"/>
              <a:pPr/>
              <a:t>‹#›</a:t>
            </a:fld>
            <a:endParaRPr lang="en-GB"/>
          </a:p>
        </p:txBody>
      </p:sp>
    </p:spTree>
    <p:extLst>
      <p:ext uri="{BB962C8B-B14F-4D97-AF65-F5344CB8AC3E}">
        <p14:creationId xmlns:p14="http://schemas.microsoft.com/office/powerpoint/2010/main" val="1825144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Inhaltsverzeichnis 2">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p:txBody>
          <a:bodyPr/>
          <a:lstStyle>
            <a:lvl1pPr>
              <a:defRPr>
                <a:solidFill>
                  <a:schemeClr val="bg1"/>
                </a:solidFill>
              </a:defRPr>
            </a:lvl1pPr>
          </a:lstStyle>
          <a:p>
            <a:r>
              <a:rPr lang="de-DE"/>
              <a:t>Mastertitelformat bearbeiten</a:t>
            </a:r>
            <a:endParaRPr lang="en-GB"/>
          </a:p>
        </p:txBody>
      </p:sp>
      <p:sp>
        <p:nvSpPr>
          <p:cNvPr id="3" name="Inhaltsplatzhalter 2">
            <a:extLst>
              <a:ext uri="{FF2B5EF4-FFF2-40B4-BE49-F238E27FC236}">
                <a16:creationId xmlns:a16="http://schemas.microsoft.com/office/drawing/2014/main" id="{1040B9B0-CE08-4BA8-9371-7E637CC36663}"/>
              </a:ext>
            </a:extLst>
          </p:cNvPr>
          <p:cNvSpPr>
            <a:spLocks noGrp="1"/>
          </p:cNvSpPr>
          <p:nvPr>
            <p:ph idx="1"/>
          </p:nvPr>
        </p:nvSpPr>
        <p:spPr/>
        <p:txBody>
          <a:bodyPr/>
          <a:lstStyle>
            <a:lvl1pPr marL="360000" indent="-360000">
              <a:buClr>
                <a:schemeClr val="accent2"/>
              </a:buClr>
              <a:buFont typeface="+mj-lt"/>
              <a:buAutoNum type="arabicPeriod"/>
              <a:defRPr b="0">
                <a:solidFill>
                  <a:schemeClr val="bg1"/>
                </a:solidFill>
              </a:defRPr>
            </a:lvl1pPr>
            <a:lvl2pPr marL="594000" indent="-234000">
              <a:buClr>
                <a:schemeClr val="accent2"/>
              </a:buClr>
              <a:buFont typeface="Arial" panose="020B0604020202020204" pitchFamily="34" charset="0"/>
              <a:buChar char="•"/>
              <a:defRPr>
                <a:solidFill>
                  <a:schemeClr val="bg1"/>
                </a:solidFill>
              </a:defRPr>
            </a:lvl2pPr>
            <a:lvl3pPr marL="594000" indent="-234000">
              <a:defRPr>
                <a:solidFill>
                  <a:schemeClr val="bg1"/>
                </a:solidFill>
              </a:defRPr>
            </a:lvl3pPr>
            <a:lvl4pPr marL="594000" indent="-234000">
              <a:defRPr>
                <a:solidFill>
                  <a:schemeClr val="bg1"/>
                </a:solidFill>
              </a:defRPr>
            </a:lvl4pPr>
            <a:lvl5pPr marL="594000" indent="-234000">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7" name="Datumsplatzhalter 6">
            <a:extLst>
              <a:ext uri="{FF2B5EF4-FFF2-40B4-BE49-F238E27FC236}">
                <a16:creationId xmlns:a16="http://schemas.microsoft.com/office/drawing/2014/main" id="{3717C408-929E-4E8C-B88C-28B2F06D8EB0}"/>
              </a:ext>
            </a:extLst>
          </p:cNvPr>
          <p:cNvSpPr>
            <a:spLocks noGrp="1"/>
          </p:cNvSpPr>
          <p:nvPr>
            <p:ph type="dt" sz="half" idx="10"/>
          </p:nvPr>
        </p:nvSpPr>
        <p:spPr/>
        <p:txBody>
          <a:bodyPr/>
          <a:lstStyle>
            <a:lvl1pPr>
              <a:defRPr>
                <a:solidFill>
                  <a:schemeClr val="bg1"/>
                </a:solidFill>
              </a:defRPr>
            </a:lvl1pPr>
          </a:lstStyle>
          <a:p>
            <a:fld id="{69884A15-7728-4343-928E-C0B5C25FF697}" type="datetime1">
              <a:rPr lang="de-DE" smtClean="0"/>
              <a:t>12.02.2025</a:t>
            </a:fld>
            <a:endParaRPr lang="en-GB"/>
          </a:p>
        </p:txBody>
      </p:sp>
      <p:sp>
        <p:nvSpPr>
          <p:cNvPr id="8" name="Fußzeilenplatzhalter 7">
            <a:extLst>
              <a:ext uri="{FF2B5EF4-FFF2-40B4-BE49-F238E27FC236}">
                <a16:creationId xmlns:a16="http://schemas.microsoft.com/office/drawing/2014/main" id="{8013C5F2-786D-4189-8E65-965F5A5631EB}"/>
              </a:ext>
            </a:extLst>
          </p:cNvPr>
          <p:cNvSpPr>
            <a:spLocks noGrp="1"/>
          </p:cNvSpPr>
          <p:nvPr>
            <p:ph type="ftr" sz="quarter" idx="11"/>
          </p:nvPr>
        </p:nvSpPr>
        <p:spPr/>
        <p:txBody>
          <a:bodyPr/>
          <a:lstStyle>
            <a:lvl1pPr>
              <a:defRPr>
                <a:solidFill>
                  <a:schemeClr val="bg1"/>
                </a:solidFill>
              </a:defRPr>
            </a:lvl1pPr>
          </a:lstStyle>
          <a:p>
            <a:r>
              <a:rPr lang="en-GB"/>
              <a:t>Titel der Präsentation</a:t>
            </a:r>
            <a:endParaRPr lang="en-GB" dirty="0"/>
          </a:p>
        </p:txBody>
      </p:sp>
      <p:sp>
        <p:nvSpPr>
          <p:cNvPr id="9" name="Foliennummernplatzhalter 8">
            <a:extLst>
              <a:ext uri="{FF2B5EF4-FFF2-40B4-BE49-F238E27FC236}">
                <a16:creationId xmlns:a16="http://schemas.microsoft.com/office/drawing/2014/main" id="{058EE51C-00B6-4810-BBCD-FE54BCD99332}"/>
              </a:ext>
            </a:extLst>
          </p:cNvPr>
          <p:cNvSpPr>
            <a:spLocks noGrp="1"/>
          </p:cNvSpPr>
          <p:nvPr>
            <p:ph type="sldNum" sz="quarter" idx="12"/>
          </p:nvPr>
        </p:nvSpPr>
        <p:spPr/>
        <p:txBody>
          <a:bodyPr/>
          <a:lstStyle>
            <a:lvl1pPr>
              <a:defRPr>
                <a:solidFill>
                  <a:schemeClr val="bg1"/>
                </a:solidFill>
              </a:defRPr>
            </a:lvl1pPr>
          </a:lstStyle>
          <a:p>
            <a:fld id="{0C03F2F4-3D73-4946-89C6-7727ECB7DC00}" type="slidenum">
              <a:rPr lang="en-GB" smtClean="0"/>
              <a:pPr/>
              <a:t>‹#›</a:t>
            </a:fld>
            <a:endParaRPr lang="en-GB"/>
          </a:p>
        </p:txBody>
      </p:sp>
    </p:spTree>
    <p:extLst>
      <p:ext uri="{BB962C8B-B14F-4D97-AF65-F5344CB8AC3E}">
        <p14:creationId xmlns:p14="http://schemas.microsoft.com/office/powerpoint/2010/main" val="2625914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9809D42F-46B1-42EC-A13F-2A15D3DB0C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el 1">
            <a:extLst>
              <a:ext uri="{FF2B5EF4-FFF2-40B4-BE49-F238E27FC236}">
                <a16:creationId xmlns:a16="http://schemas.microsoft.com/office/drawing/2014/main" id="{9C1C897F-07DD-4455-A122-6270A86F6674}"/>
              </a:ext>
            </a:extLst>
          </p:cNvPr>
          <p:cNvSpPr>
            <a:spLocks noGrp="1"/>
          </p:cNvSpPr>
          <p:nvPr>
            <p:ph type="title"/>
          </p:nvPr>
        </p:nvSpPr>
        <p:spPr>
          <a:xfrm>
            <a:off x="551384" y="1628800"/>
            <a:ext cx="11089232" cy="2448000"/>
          </a:xfrm>
        </p:spPr>
        <p:txBody>
          <a:bodyPr anchor="t" anchorCtr="0"/>
          <a:lstStyle>
            <a:lvl1pPr>
              <a:lnSpc>
                <a:spcPct val="100000"/>
              </a:lnSpc>
              <a:defRPr sz="4500" b="0">
                <a:solidFill>
                  <a:schemeClr val="bg1"/>
                </a:solidFill>
              </a:defRPr>
            </a:lvl1pPr>
          </a:lstStyle>
          <a:p>
            <a:r>
              <a:rPr lang="de-DE"/>
              <a:t>Mastertitelformat bearbeiten</a:t>
            </a:r>
            <a:endParaRPr lang="en-GB" dirty="0"/>
          </a:p>
        </p:txBody>
      </p:sp>
      <p:sp>
        <p:nvSpPr>
          <p:cNvPr id="3" name="Textplatzhalter 2">
            <a:extLst>
              <a:ext uri="{FF2B5EF4-FFF2-40B4-BE49-F238E27FC236}">
                <a16:creationId xmlns:a16="http://schemas.microsoft.com/office/drawing/2014/main" id="{5F34FC1B-C54D-4A37-8FC0-EDC2CA99C413}"/>
              </a:ext>
            </a:extLst>
          </p:cNvPr>
          <p:cNvSpPr>
            <a:spLocks noGrp="1"/>
          </p:cNvSpPr>
          <p:nvPr>
            <p:ph type="body" idx="1" hasCustomPrompt="1"/>
          </p:nvPr>
        </p:nvSpPr>
        <p:spPr>
          <a:xfrm>
            <a:off x="551384" y="112927"/>
            <a:ext cx="11089232" cy="1500187"/>
          </a:xfrm>
        </p:spPr>
        <p:txBody>
          <a:bodyPr tIns="18000"/>
          <a:lstStyle>
            <a:lvl1pPr marL="0" indent="0">
              <a:buFont typeface="+mj-lt"/>
              <a:buNone/>
              <a:defRPr sz="9000" b="0">
                <a:solidFill>
                  <a:schemeClr val="accent2"/>
                </a:solidFill>
              </a:defRPr>
            </a:lvl1pPr>
            <a:lvl2pPr marL="0" indent="0">
              <a:lnSpc>
                <a:spcPct val="100000"/>
              </a:lnSpc>
              <a:spcBef>
                <a:spcPts val="0"/>
              </a:spcBef>
              <a:buNone/>
              <a:defRPr sz="9000" b="0">
                <a:solidFill>
                  <a:schemeClr val="accent2"/>
                </a:solidFill>
              </a:defRPr>
            </a:lvl2pPr>
            <a:lvl3pPr marL="0" indent="0">
              <a:lnSpc>
                <a:spcPct val="100000"/>
              </a:lnSpc>
              <a:spcBef>
                <a:spcPts val="0"/>
              </a:spcBef>
              <a:buNone/>
              <a:defRPr sz="9000" b="0">
                <a:solidFill>
                  <a:schemeClr val="accent2"/>
                </a:solidFill>
              </a:defRPr>
            </a:lvl3pPr>
            <a:lvl4pPr marL="0" indent="0">
              <a:lnSpc>
                <a:spcPct val="100000"/>
              </a:lnSpc>
              <a:spcBef>
                <a:spcPts val="0"/>
              </a:spcBef>
              <a:buNone/>
              <a:defRPr sz="9000" b="0">
                <a:solidFill>
                  <a:schemeClr val="accent2"/>
                </a:solidFill>
              </a:defRPr>
            </a:lvl4pPr>
            <a:lvl5pPr marL="0" indent="0">
              <a:lnSpc>
                <a:spcPct val="100000"/>
              </a:lnSpc>
              <a:spcBef>
                <a:spcPts val="0"/>
              </a:spcBef>
              <a:buNone/>
              <a:defRPr sz="9000" b="0">
                <a:solidFill>
                  <a:schemeClr val="accent2"/>
                </a:solidFill>
              </a:defRPr>
            </a:lvl5pPr>
            <a:lvl6pPr marL="0" indent="0">
              <a:lnSpc>
                <a:spcPct val="100000"/>
              </a:lnSpc>
              <a:spcBef>
                <a:spcPts val="0"/>
              </a:spcBef>
              <a:buNone/>
              <a:defRPr sz="9000" b="0">
                <a:solidFill>
                  <a:schemeClr val="accent2"/>
                </a:solidFill>
              </a:defRPr>
            </a:lvl6pPr>
            <a:lvl7pPr marL="0" indent="0">
              <a:lnSpc>
                <a:spcPct val="100000"/>
              </a:lnSpc>
              <a:spcBef>
                <a:spcPts val="0"/>
              </a:spcBef>
              <a:buNone/>
              <a:defRPr sz="9000" b="0">
                <a:solidFill>
                  <a:schemeClr val="accent2"/>
                </a:solidFill>
              </a:defRPr>
            </a:lvl7pPr>
            <a:lvl8pPr marL="0" indent="0">
              <a:lnSpc>
                <a:spcPct val="100000"/>
              </a:lnSpc>
              <a:spcBef>
                <a:spcPts val="0"/>
              </a:spcBef>
              <a:buNone/>
              <a:defRPr sz="9000" b="0">
                <a:solidFill>
                  <a:schemeClr val="accent2"/>
                </a:solidFill>
              </a:defRPr>
            </a:lvl8pPr>
            <a:lvl9pPr marL="0" indent="0">
              <a:lnSpc>
                <a:spcPct val="100000"/>
              </a:lnSpc>
              <a:spcBef>
                <a:spcPts val="0"/>
              </a:spcBef>
              <a:buNone/>
              <a:defRPr sz="9000" b="0">
                <a:solidFill>
                  <a:schemeClr val="accent2"/>
                </a:solidFill>
              </a:defRPr>
            </a:lvl9pPr>
          </a:lstStyle>
          <a:p>
            <a:pPr lvl="0"/>
            <a:r>
              <a:rPr lang="de-DE" dirty="0"/>
              <a:t>Nr.</a:t>
            </a:r>
          </a:p>
        </p:txBody>
      </p:sp>
      <p:sp>
        <p:nvSpPr>
          <p:cNvPr id="4" name="Datumsplatzhalter 3">
            <a:extLst>
              <a:ext uri="{FF2B5EF4-FFF2-40B4-BE49-F238E27FC236}">
                <a16:creationId xmlns:a16="http://schemas.microsoft.com/office/drawing/2014/main" id="{51E5CF29-BBAA-4ACF-BCC7-35BB5F3D88BB}"/>
              </a:ext>
            </a:extLst>
          </p:cNvPr>
          <p:cNvSpPr>
            <a:spLocks noGrp="1"/>
          </p:cNvSpPr>
          <p:nvPr>
            <p:ph type="dt" sz="half" idx="10"/>
          </p:nvPr>
        </p:nvSpPr>
        <p:spPr/>
        <p:txBody>
          <a:bodyPr/>
          <a:lstStyle/>
          <a:p>
            <a:fld id="{EF45C7F7-154A-43C5-AB12-C2FCA7F84A5E}" type="datetime1">
              <a:rPr lang="de-DE" smtClean="0"/>
              <a:t>12.02.2025</a:t>
            </a:fld>
            <a:endParaRPr lang="en-GB"/>
          </a:p>
        </p:txBody>
      </p:sp>
      <p:sp>
        <p:nvSpPr>
          <p:cNvPr id="5" name="Fußzeilenplatzhalter 4">
            <a:extLst>
              <a:ext uri="{FF2B5EF4-FFF2-40B4-BE49-F238E27FC236}">
                <a16:creationId xmlns:a16="http://schemas.microsoft.com/office/drawing/2014/main" id="{C7236100-60E8-4E9E-86E4-6ECCB38AC0FB}"/>
              </a:ext>
            </a:extLst>
          </p:cNvPr>
          <p:cNvSpPr>
            <a:spLocks noGrp="1"/>
          </p:cNvSpPr>
          <p:nvPr>
            <p:ph type="ftr" sz="quarter" idx="11"/>
          </p:nvPr>
        </p:nvSpPr>
        <p:spPr/>
        <p:txBody>
          <a:bodyPr/>
          <a:lstStyle/>
          <a:p>
            <a:r>
              <a:rPr lang="en-GB"/>
              <a:t>Titel der Präsentation</a:t>
            </a:r>
          </a:p>
        </p:txBody>
      </p:sp>
      <p:sp>
        <p:nvSpPr>
          <p:cNvPr id="6" name="Foliennummernplatzhalter 5">
            <a:extLst>
              <a:ext uri="{FF2B5EF4-FFF2-40B4-BE49-F238E27FC236}">
                <a16:creationId xmlns:a16="http://schemas.microsoft.com/office/drawing/2014/main" id="{88C66D73-6145-4EDA-B42A-178CEBC88506}"/>
              </a:ext>
            </a:extLst>
          </p:cNvPr>
          <p:cNvSpPr>
            <a:spLocks noGrp="1"/>
          </p:cNvSpPr>
          <p:nvPr>
            <p:ph type="sldNum" sz="quarter" idx="12"/>
          </p:nvPr>
        </p:nvSpPr>
        <p:spPr/>
        <p:txBody>
          <a:bodyPr/>
          <a:lstStyle/>
          <a:p>
            <a:fld id="{0C03F2F4-3D73-4946-89C6-7727ECB7DC00}" type="slidenum">
              <a:rPr lang="en-GB" smtClean="0"/>
              <a:t>‹#›</a:t>
            </a:fld>
            <a:endParaRPr lang="en-GB"/>
          </a:p>
        </p:txBody>
      </p:sp>
    </p:spTree>
    <p:extLst>
      <p:ext uri="{BB962C8B-B14F-4D97-AF65-F5344CB8AC3E}">
        <p14:creationId xmlns:p14="http://schemas.microsoft.com/office/powerpoint/2010/main" val="2114224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88EB2541-7CEE-4158-97A3-7265B2D5E234}"/>
              </a:ext>
            </a:extLst>
          </p:cNvPr>
          <p:cNvSpPr>
            <a:spLocks noGrp="1"/>
          </p:cNvSpPr>
          <p:nvPr>
            <p:ph type="dt" sz="half" idx="10"/>
          </p:nvPr>
        </p:nvSpPr>
        <p:spPr/>
        <p:txBody>
          <a:bodyPr/>
          <a:lstStyle/>
          <a:p>
            <a:fld id="{54FBB776-907E-4CD6-B6E2-29317853EDEC}" type="datetime1">
              <a:rPr lang="de-DE" smtClean="0"/>
              <a:t>12.02.2025</a:t>
            </a:fld>
            <a:endParaRPr lang="en-GB"/>
          </a:p>
        </p:txBody>
      </p:sp>
      <p:sp>
        <p:nvSpPr>
          <p:cNvPr id="3" name="Fußzeilenplatzhalter 2">
            <a:extLst>
              <a:ext uri="{FF2B5EF4-FFF2-40B4-BE49-F238E27FC236}">
                <a16:creationId xmlns:a16="http://schemas.microsoft.com/office/drawing/2014/main" id="{1A0A086C-F3D1-40B8-9DFB-59A2ECCA963C}"/>
              </a:ext>
            </a:extLst>
          </p:cNvPr>
          <p:cNvSpPr>
            <a:spLocks noGrp="1"/>
          </p:cNvSpPr>
          <p:nvPr>
            <p:ph type="ftr" sz="quarter" idx="11"/>
          </p:nvPr>
        </p:nvSpPr>
        <p:spPr/>
        <p:txBody>
          <a:bodyPr/>
          <a:lstStyle/>
          <a:p>
            <a:r>
              <a:rPr lang="en-GB"/>
              <a:t>Titel der Präsentation</a:t>
            </a:r>
          </a:p>
        </p:txBody>
      </p:sp>
      <p:sp>
        <p:nvSpPr>
          <p:cNvPr id="4" name="Foliennummernplatzhalter 3">
            <a:extLst>
              <a:ext uri="{FF2B5EF4-FFF2-40B4-BE49-F238E27FC236}">
                <a16:creationId xmlns:a16="http://schemas.microsoft.com/office/drawing/2014/main" id="{4AF17735-C342-45AF-A3B3-2EE13EB18478}"/>
              </a:ext>
            </a:extLst>
          </p:cNvPr>
          <p:cNvSpPr>
            <a:spLocks noGrp="1"/>
          </p:cNvSpPr>
          <p:nvPr>
            <p:ph type="sldNum" sz="quarter" idx="12"/>
          </p:nvPr>
        </p:nvSpPr>
        <p:spPr/>
        <p:txBody>
          <a:bodyPr/>
          <a:lstStyle/>
          <a:p>
            <a:fld id="{0C03F2F4-3D73-4946-89C6-7727ECB7DC00}" type="slidenum">
              <a:rPr lang="en-GB" smtClean="0"/>
              <a:t>‹#›</a:t>
            </a:fld>
            <a:endParaRPr lang="en-GB"/>
          </a:p>
        </p:txBody>
      </p:sp>
      <p:sp>
        <p:nvSpPr>
          <p:cNvPr id="6" name="Textplatzhalter 5">
            <a:extLst>
              <a:ext uri="{FF2B5EF4-FFF2-40B4-BE49-F238E27FC236}">
                <a16:creationId xmlns:a16="http://schemas.microsoft.com/office/drawing/2014/main" id="{69F5D74C-1420-4AB8-A729-F0879CAE96F5}"/>
              </a:ext>
            </a:extLst>
          </p:cNvPr>
          <p:cNvSpPr>
            <a:spLocks noGrp="1"/>
          </p:cNvSpPr>
          <p:nvPr>
            <p:ph type="body" sz="quarter" idx="13"/>
          </p:nvPr>
        </p:nvSpPr>
        <p:spPr>
          <a:xfrm>
            <a:off x="551384" y="692697"/>
            <a:ext cx="11089232" cy="4968551"/>
          </a:xfrm>
        </p:spPr>
        <p:txBody>
          <a:bodyPr anchor="ctr" anchorCtr="0"/>
          <a:lstStyle>
            <a:lvl1pPr marL="0" indent="0">
              <a:lnSpc>
                <a:spcPct val="100000"/>
              </a:lnSpc>
              <a:spcBef>
                <a:spcPts val="0"/>
              </a:spcBef>
              <a:buFont typeface="Arial" panose="020B0604020202020204" pitchFamily="34" charset="0"/>
              <a:buNone/>
              <a:defRPr sz="4500" b="0">
                <a:solidFill>
                  <a:schemeClr val="accent1"/>
                </a:solidFill>
              </a:defRPr>
            </a:lvl1pPr>
            <a:lvl2pPr marL="0" indent="0">
              <a:lnSpc>
                <a:spcPct val="100000"/>
              </a:lnSpc>
              <a:spcBef>
                <a:spcPts val="0"/>
              </a:spcBef>
              <a:buFont typeface="Arial" panose="020B0604020202020204" pitchFamily="34" charset="0"/>
              <a:buNone/>
              <a:defRPr b="1">
                <a:solidFill>
                  <a:schemeClr val="accent2"/>
                </a:solidFill>
              </a:defRPr>
            </a:lvl2pPr>
            <a:lvl3pPr marL="0" indent="0">
              <a:lnSpc>
                <a:spcPct val="100000"/>
              </a:lnSpc>
              <a:spcBef>
                <a:spcPts val="0"/>
              </a:spcBef>
              <a:buFont typeface="Arial" panose="020B0604020202020204" pitchFamily="34" charset="0"/>
              <a:buNone/>
              <a:defRPr b="1">
                <a:solidFill>
                  <a:schemeClr val="accent2"/>
                </a:solidFill>
              </a:defRPr>
            </a:lvl3pPr>
            <a:lvl4pPr marL="0" indent="0">
              <a:lnSpc>
                <a:spcPct val="100000"/>
              </a:lnSpc>
              <a:spcBef>
                <a:spcPts val="0"/>
              </a:spcBef>
              <a:buFont typeface="Arial" panose="020B0604020202020204" pitchFamily="34" charset="0"/>
              <a:buNone/>
              <a:defRPr b="1">
                <a:solidFill>
                  <a:schemeClr val="accent2"/>
                </a:solidFill>
              </a:defRPr>
            </a:lvl4pPr>
            <a:lvl5pPr marL="0" indent="0">
              <a:lnSpc>
                <a:spcPct val="100000"/>
              </a:lnSpc>
              <a:spcBef>
                <a:spcPts val="0"/>
              </a:spcBef>
              <a:buFont typeface="Arial" panose="020B0604020202020204" pitchFamily="34" charset="0"/>
              <a:buNone/>
              <a:defRPr b="1">
                <a:solidFill>
                  <a:schemeClr val="accent2"/>
                </a:solidFill>
              </a:defRPr>
            </a:lvl5pPr>
            <a:lvl6pPr marL="0" indent="0">
              <a:lnSpc>
                <a:spcPct val="100000"/>
              </a:lnSpc>
              <a:spcBef>
                <a:spcPts val="0"/>
              </a:spcBef>
              <a:buFont typeface="Arial" panose="020B0604020202020204" pitchFamily="34" charset="0"/>
              <a:buNone/>
              <a:defRPr b="1">
                <a:solidFill>
                  <a:schemeClr val="accent2"/>
                </a:solidFill>
              </a:defRPr>
            </a:lvl6pPr>
            <a:lvl7pPr marL="0" indent="0">
              <a:lnSpc>
                <a:spcPct val="100000"/>
              </a:lnSpc>
              <a:spcBef>
                <a:spcPts val="0"/>
              </a:spcBef>
              <a:buFont typeface="Arial" panose="020B0604020202020204" pitchFamily="34" charset="0"/>
              <a:buNone/>
              <a:defRPr b="1">
                <a:solidFill>
                  <a:schemeClr val="accent2"/>
                </a:solidFill>
              </a:defRPr>
            </a:lvl7pPr>
            <a:lvl8pPr marL="0" indent="0">
              <a:lnSpc>
                <a:spcPct val="100000"/>
              </a:lnSpc>
              <a:spcBef>
                <a:spcPts val="0"/>
              </a:spcBef>
              <a:buFont typeface="Arial" panose="020B0604020202020204" pitchFamily="34" charset="0"/>
              <a:buNone/>
              <a:defRPr b="1">
                <a:solidFill>
                  <a:schemeClr val="accent2"/>
                </a:solidFill>
              </a:defRPr>
            </a:lvl8pPr>
            <a:lvl9pPr marL="0" indent="0">
              <a:lnSpc>
                <a:spcPct val="100000"/>
              </a:lnSpc>
              <a:spcBef>
                <a:spcPts val="0"/>
              </a:spcBef>
              <a:buFont typeface="Arial" panose="020B0604020202020204" pitchFamily="34" charset="0"/>
              <a:buNone/>
              <a:defRPr b="1">
                <a:solidFill>
                  <a:schemeClr val="accent2"/>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Tree>
    <p:extLst>
      <p:ext uri="{BB962C8B-B14F-4D97-AF65-F5344CB8AC3E}">
        <p14:creationId xmlns:p14="http://schemas.microsoft.com/office/powerpoint/2010/main" val="3329732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250C298-2068-49AF-8BB2-A850CCA68B34}"/>
              </a:ext>
            </a:extLst>
          </p:cNvPr>
          <p:cNvSpPr>
            <a:spLocks noGrp="1"/>
          </p:cNvSpPr>
          <p:nvPr>
            <p:ph sz="half" idx="1"/>
          </p:nvPr>
        </p:nvSpPr>
        <p:spPr>
          <a:xfrm>
            <a:off x="551384" y="1700808"/>
            <a:ext cx="5328592" cy="424847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F0451DAE-2D02-4860-A42E-DD4FB385418A}"/>
              </a:ext>
            </a:extLst>
          </p:cNvPr>
          <p:cNvSpPr>
            <a:spLocks noGrp="1"/>
          </p:cNvSpPr>
          <p:nvPr>
            <p:ph sz="half" idx="2"/>
          </p:nvPr>
        </p:nvSpPr>
        <p:spPr>
          <a:xfrm>
            <a:off x="6312024" y="1700808"/>
            <a:ext cx="5328592" cy="424847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dirty="0"/>
          </a:p>
        </p:txBody>
      </p:sp>
      <p:sp>
        <p:nvSpPr>
          <p:cNvPr id="8" name="Titel 7">
            <a:extLst>
              <a:ext uri="{FF2B5EF4-FFF2-40B4-BE49-F238E27FC236}">
                <a16:creationId xmlns:a16="http://schemas.microsoft.com/office/drawing/2014/main" id="{D895308F-49A1-4037-A2C0-E450BD0B42B0}"/>
              </a:ext>
            </a:extLst>
          </p:cNvPr>
          <p:cNvSpPr>
            <a:spLocks noGrp="1"/>
          </p:cNvSpPr>
          <p:nvPr>
            <p:ph type="title"/>
          </p:nvPr>
        </p:nvSpPr>
        <p:spPr/>
        <p:txBody>
          <a:bodyPr/>
          <a:lstStyle/>
          <a:p>
            <a:r>
              <a:rPr lang="de-DE"/>
              <a:t>Mastertitelformat bearbeiten</a:t>
            </a:r>
            <a:endParaRPr lang="en-GB"/>
          </a:p>
        </p:txBody>
      </p:sp>
      <p:sp>
        <p:nvSpPr>
          <p:cNvPr id="14" name="Datumsplatzhalter 13">
            <a:extLst>
              <a:ext uri="{FF2B5EF4-FFF2-40B4-BE49-F238E27FC236}">
                <a16:creationId xmlns:a16="http://schemas.microsoft.com/office/drawing/2014/main" id="{9B3ABFAA-9642-4B05-80EE-5AF92C4ECF14}"/>
              </a:ext>
            </a:extLst>
          </p:cNvPr>
          <p:cNvSpPr>
            <a:spLocks noGrp="1"/>
          </p:cNvSpPr>
          <p:nvPr>
            <p:ph type="dt" sz="half" idx="10"/>
          </p:nvPr>
        </p:nvSpPr>
        <p:spPr/>
        <p:txBody>
          <a:bodyPr/>
          <a:lstStyle/>
          <a:p>
            <a:fld id="{D252EF4B-703B-4F9A-BC8F-BF0883629446}" type="datetime1">
              <a:rPr lang="de-DE" smtClean="0"/>
              <a:t>12.02.2025</a:t>
            </a:fld>
            <a:endParaRPr lang="en-GB"/>
          </a:p>
        </p:txBody>
      </p:sp>
      <p:sp>
        <p:nvSpPr>
          <p:cNvPr id="15" name="Fußzeilenplatzhalter 14">
            <a:extLst>
              <a:ext uri="{FF2B5EF4-FFF2-40B4-BE49-F238E27FC236}">
                <a16:creationId xmlns:a16="http://schemas.microsoft.com/office/drawing/2014/main" id="{BD2519BF-BDB4-4096-B2C3-39A3D7C5C415}"/>
              </a:ext>
            </a:extLst>
          </p:cNvPr>
          <p:cNvSpPr>
            <a:spLocks noGrp="1"/>
          </p:cNvSpPr>
          <p:nvPr>
            <p:ph type="ftr" sz="quarter" idx="11"/>
          </p:nvPr>
        </p:nvSpPr>
        <p:spPr/>
        <p:txBody>
          <a:bodyPr/>
          <a:lstStyle/>
          <a:p>
            <a:r>
              <a:rPr lang="en-GB"/>
              <a:t>Titel der Präsentation</a:t>
            </a:r>
            <a:endParaRPr lang="en-GB" dirty="0"/>
          </a:p>
        </p:txBody>
      </p:sp>
      <p:sp>
        <p:nvSpPr>
          <p:cNvPr id="16" name="Foliennummernplatzhalter 15">
            <a:extLst>
              <a:ext uri="{FF2B5EF4-FFF2-40B4-BE49-F238E27FC236}">
                <a16:creationId xmlns:a16="http://schemas.microsoft.com/office/drawing/2014/main" id="{4A22B99D-742E-4480-A561-5B5A58045BD6}"/>
              </a:ext>
            </a:extLst>
          </p:cNvPr>
          <p:cNvSpPr>
            <a:spLocks noGrp="1"/>
          </p:cNvSpPr>
          <p:nvPr>
            <p:ph type="sldNum" sz="quarter" idx="12"/>
          </p:nvPr>
        </p:nvSpPr>
        <p:spPr/>
        <p:txBody>
          <a:bodyPr/>
          <a:lstStyle/>
          <a:p>
            <a:fld id="{0C03F2F4-3D73-4946-89C6-7727ECB7DC00}" type="slidenum">
              <a:rPr lang="en-GB" smtClean="0"/>
              <a:pPr/>
              <a:t>‹#›</a:t>
            </a:fld>
            <a:endParaRPr lang="en-GB"/>
          </a:p>
        </p:txBody>
      </p:sp>
    </p:spTree>
    <p:extLst>
      <p:ext uri="{BB962C8B-B14F-4D97-AF65-F5344CB8AC3E}">
        <p14:creationId xmlns:p14="http://schemas.microsoft.com/office/powerpoint/2010/main" val="3422380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alt und Grafi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55C78B-4EB7-4163-9AFB-379584AF752C}"/>
              </a:ext>
            </a:extLst>
          </p:cNvPr>
          <p:cNvSpPr>
            <a:spLocks noGrp="1"/>
          </p:cNvSpPr>
          <p:nvPr>
            <p:ph type="title"/>
          </p:nvPr>
        </p:nvSpPr>
        <p:spPr>
          <a:xfrm>
            <a:off x="551384" y="476672"/>
            <a:ext cx="5327999" cy="864000"/>
          </a:xfrm>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1040B9B0-CE08-4BA8-9371-7E637CC36663}"/>
              </a:ext>
            </a:extLst>
          </p:cNvPr>
          <p:cNvSpPr>
            <a:spLocks noGrp="1"/>
          </p:cNvSpPr>
          <p:nvPr>
            <p:ph idx="1"/>
          </p:nvPr>
        </p:nvSpPr>
        <p:spPr>
          <a:xfrm>
            <a:off x="551384" y="1700808"/>
            <a:ext cx="5328000" cy="424847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8" name="Bildplatzhalter 7">
            <a:extLst>
              <a:ext uri="{FF2B5EF4-FFF2-40B4-BE49-F238E27FC236}">
                <a16:creationId xmlns:a16="http://schemas.microsoft.com/office/drawing/2014/main" id="{6FE73EF4-2BCC-469E-9683-114DBB4386B0}"/>
              </a:ext>
            </a:extLst>
          </p:cNvPr>
          <p:cNvSpPr>
            <a:spLocks noGrp="1"/>
          </p:cNvSpPr>
          <p:nvPr>
            <p:ph type="pic" sz="quarter" idx="13"/>
          </p:nvPr>
        </p:nvSpPr>
        <p:spPr>
          <a:xfrm>
            <a:off x="6312024" y="548680"/>
            <a:ext cx="5328520" cy="5400600"/>
          </a:xfrm>
        </p:spPr>
        <p:txBody>
          <a:bodyPr/>
          <a:lstStyle/>
          <a:p>
            <a:r>
              <a:rPr lang="de-DE"/>
              <a:t>Bild durch Klicken auf Symbol hinzufügen</a:t>
            </a:r>
            <a:endParaRPr lang="en-GB"/>
          </a:p>
        </p:txBody>
      </p:sp>
      <p:sp>
        <p:nvSpPr>
          <p:cNvPr id="14" name="Datumsplatzhalter 13">
            <a:extLst>
              <a:ext uri="{FF2B5EF4-FFF2-40B4-BE49-F238E27FC236}">
                <a16:creationId xmlns:a16="http://schemas.microsoft.com/office/drawing/2014/main" id="{BE054B53-AC56-4DA0-807C-4883F23D47EE}"/>
              </a:ext>
            </a:extLst>
          </p:cNvPr>
          <p:cNvSpPr>
            <a:spLocks noGrp="1"/>
          </p:cNvSpPr>
          <p:nvPr>
            <p:ph type="dt" sz="half" idx="14"/>
          </p:nvPr>
        </p:nvSpPr>
        <p:spPr/>
        <p:txBody>
          <a:bodyPr/>
          <a:lstStyle/>
          <a:p>
            <a:fld id="{9F2000C8-74CA-465C-9557-1007052404F0}" type="datetime1">
              <a:rPr lang="de-DE" smtClean="0"/>
              <a:t>12.02.2025</a:t>
            </a:fld>
            <a:endParaRPr lang="en-GB"/>
          </a:p>
        </p:txBody>
      </p:sp>
      <p:sp>
        <p:nvSpPr>
          <p:cNvPr id="15" name="Fußzeilenplatzhalter 14">
            <a:extLst>
              <a:ext uri="{FF2B5EF4-FFF2-40B4-BE49-F238E27FC236}">
                <a16:creationId xmlns:a16="http://schemas.microsoft.com/office/drawing/2014/main" id="{5EE6EB49-D030-450C-99B9-15172A99E9E2}"/>
              </a:ext>
            </a:extLst>
          </p:cNvPr>
          <p:cNvSpPr>
            <a:spLocks noGrp="1"/>
          </p:cNvSpPr>
          <p:nvPr>
            <p:ph type="ftr" sz="quarter" idx="15"/>
          </p:nvPr>
        </p:nvSpPr>
        <p:spPr/>
        <p:txBody>
          <a:bodyPr/>
          <a:lstStyle/>
          <a:p>
            <a:r>
              <a:rPr lang="en-GB"/>
              <a:t>Titel der Präsentation</a:t>
            </a:r>
            <a:endParaRPr lang="en-GB" dirty="0"/>
          </a:p>
        </p:txBody>
      </p:sp>
      <p:sp>
        <p:nvSpPr>
          <p:cNvPr id="16" name="Foliennummernplatzhalter 15">
            <a:extLst>
              <a:ext uri="{FF2B5EF4-FFF2-40B4-BE49-F238E27FC236}">
                <a16:creationId xmlns:a16="http://schemas.microsoft.com/office/drawing/2014/main" id="{CD9BE316-FB6A-4B64-B9CA-B94637F0DFD5}"/>
              </a:ext>
            </a:extLst>
          </p:cNvPr>
          <p:cNvSpPr>
            <a:spLocks noGrp="1"/>
          </p:cNvSpPr>
          <p:nvPr>
            <p:ph type="sldNum" sz="quarter" idx="16"/>
          </p:nvPr>
        </p:nvSpPr>
        <p:spPr/>
        <p:txBody>
          <a:bodyPr/>
          <a:lstStyle/>
          <a:p>
            <a:fld id="{0C03F2F4-3D73-4946-89C6-7727ECB7DC00}" type="slidenum">
              <a:rPr lang="en-GB" smtClean="0"/>
              <a:pPr/>
              <a:t>‹#›</a:t>
            </a:fld>
            <a:endParaRPr lang="en-GB"/>
          </a:p>
        </p:txBody>
      </p:sp>
    </p:spTree>
    <p:extLst>
      <p:ext uri="{BB962C8B-B14F-4D97-AF65-F5344CB8AC3E}">
        <p14:creationId xmlns:p14="http://schemas.microsoft.com/office/powerpoint/2010/main" val="860444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FCEC7D1A-1AD3-4526-9446-CC6AACB25A60}"/>
              </a:ext>
            </a:extLst>
          </p:cNvPr>
          <p:cNvSpPr>
            <a:spLocks noGrp="1"/>
          </p:cNvSpPr>
          <p:nvPr>
            <p:ph type="title"/>
          </p:nvPr>
        </p:nvSpPr>
        <p:spPr>
          <a:xfrm>
            <a:off x="551384" y="476672"/>
            <a:ext cx="9936000" cy="864000"/>
          </a:xfrm>
          <a:prstGeom prst="rect">
            <a:avLst/>
          </a:prstGeom>
        </p:spPr>
        <p:txBody>
          <a:bodyPr vert="horz" lIns="0" tIns="18000" rIns="0" bIns="0" rtlCol="0" anchor="t" anchorCtr="0">
            <a:noAutofit/>
          </a:bodyPr>
          <a:lstStyle/>
          <a:p>
            <a:r>
              <a:rPr lang="de-DE" dirty="0"/>
              <a:t>Edit master title format </a:t>
            </a:r>
            <a:endParaRPr lang="en-GB" dirty="0"/>
          </a:p>
        </p:txBody>
      </p:sp>
      <p:sp>
        <p:nvSpPr>
          <p:cNvPr id="3" name="Textplatzhalter 2">
            <a:extLst>
              <a:ext uri="{FF2B5EF4-FFF2-40B4-BE49-F238E27FC236}">
                <a16:creationId xmlns:a16="http://schemas.microsoft.com/office/drawing/2014/main" id="{ADF511AC-E4E2-4D62-AD5D-6352E3EE244A}"/>
              </a:ext>
            </a:extLst>
          </p:cNvPr>
          <p:cNvSpPr>
            <a:spLocks noGrp="1"/>
          </p:cNvSpPr>
          <p:nvPr>
            <p:ph type="body" idx="1"/>
          </p:nvPr>
        </p:nvSpPr>
        <p:spPr>
          <a:xfrm>
            <a:off x="551384" y="1700808"/>
            <a:ext cx="9936000" cy="4248472"/>
          </a:xfrm>
          <a:prstGeom prst="rect">
            <a:avLst/>
          </a:prstGeom>
        </p:spPr>
        <p:txBody>
          <a:bodyPr vert="horz" lIns="0" tIns="18000" rIns="0" bIns="0" rtlCol="0">
            <a:noAutofit/>
          </a:bodyPr>
          <a:lstStyle/>
          <a:p>
            <a:pPr lvl="0"/>
            <a:r>
              <a:rPr lang="de-DE" dirty="0"/>
              <a:t>Edit master text format</a:t>
            </a:r>
          </a:p>
          <a:p>
            <a:pPr lvl="1"/>
            <a:r>
              <a:rPr lang="de-DE" dirty="0"/>
              <a:t>Second level</a:t>
            </a:r>
          </a:p>
          <a:p>
            <a:pPr lvl="2"/>
            <a:r>
              <a:rPr lang="de-DE" dirty="0"/>
              <a:t>Third level</a:t>
            </a:r>
          </a:p>
          <a:p>
            <a:pPr lvl="3"/>
            <a:r>
              <a:rPr lang="de-DE" dirty="0"/>
              <a:t>Fourth level</a:t>
            </a:r>
          </a:p>
          <a:p>
            <a:pPr lvl="4"/>
            <a:r>
              <a:rPr lang="de-DE" dirty="0"/>
              <a:t>Fifth level</a:t>
            </a:r>
          </a:p>
          <a:p>
            <a:pPr lvl="5"/>
            <a:r>
              <a:rPr lang="de-DE" dirty="0"/>
              <a:t>Sixth level</a:t>
            </a:r>
          </a:p>
          <a:p>
            <a:pPr lvl="6"/>
            <a:r>
              <a:rPr lang="de-DE" dirty="0"/>
              <a:t>Seventh level</a:t>
            </a:r>
          </a:p>
          <a:p>
            <a:pPr lvl="7"/>
            <a:r>
              <a:rPr lang="de-DE" dirty="0"/>
              <a:t>Eighth level</a:t>
            </a:r>
          </a:p>
          <a:p>
            <a:pPr lvl="8"/>
            <a:r>
              <a:rPr lang="de-DE" dirty="0"/>
              <a:t>Ninth level</a:t>
            </a:r>
          </a:p>
          <a:p>
            <a:pPr lvl="4"/>
            <a:endParaRPr lang="en-GB" dirty="0"/>
          </a:p>
        </p:txBody>
      </p:sp>
      <p:sp>
        <p:nvSpPr>
          <p:cNvPr id="4" name="Datumsplatzhalter 3">
            <a:extLst>
              <a:ext uri="{FF2B5EF4-FFF2-40B4-BE49-F238E27FC236}">
                <a16:creationId xmlns:a16="http://schemas.microsoft.com/office/drawing/2014/main" id="{D2A97232-DFF6-486E-A4CE-4FA70C5CBB5D}"/>
              </a:ext>
            </a:extLst>
          </p:cNvPr>
          <p:cNvSpPr>
            <a:spLocks noGrp="1"/>
          </p:cNvSpPr>
          <p:nvPr>
            <p:ph type="dt" sz="half" idx="2"/>
          </p:nvPr>
        </p:nvSpPr>
        <p:spPr>
          <a:xfrm>
            <a:off x="983520" y="6381328"/>
            <a:ext cx="792000" cy="216000"/>
          </a:xfrm>
          <a:prstGeom prst="rect">
            <a:avLst/>
          </a:prstGeom>
        </p:spPr>
        <p:txBody>
          <a:bodyPr vert="horz" lIns="0" tIns="50400" rIns="0" bIns="0" rtlCol="0" anchor="t" anchorCtr="0"/>
          <a:lstStyle>
            <a:lvl1pPr algn="l">
              <a:defRPr sz="1000">
                <a:solidFill>
                  <a:schemeClr val="tx1">
                    <a:tint val="75000"/>
                  </a:schemeClr>
                </a:solidFill>
              </a:defRPr>
            </a:lvl1pPr>
          </a:lstStyle>
          <a:p>
            <a:fld id="{24703BE9-BA26-47EA-B9C6-CB718202C27E}" type="datetime1">
              <a:rPr lang="de-DE" smtClean="0"/>
              <a:t>12.02.2025</a:t>
            </a:fld>
            <a:endParaRPr lang="en-GB"/>
          </a:p>
        </p:txBody>
      </p:sp>
      <p:sp>
        <p:nvSpPr>
          <p:cNvPr id="5" name="Fußzeilenplatzhalter 4">
            <a:extLst>
              <a:ext uri="{FF2B5EF4-FFF2-40B4-BE49-F238E27FC236}">
                <a16:creationId xmlns:a16="http://schemas.microsoft.com/office/drawing/2014/main" id="{476C2777-E81C-4B10-B2BA-4D5DABDF8044}"/>
              </a:ext>
            </a:extLst>
          </p:cNvPr>
          <p:cNvSpPr>
            <a:spLocks noGrp="1"/>
          </p:cNvSpPr>
          <p:nvPr>
            <p:ph type="ftr" sz="quarter" idx="3"/>
          </p:nvPr>
        </p:nvSpPr>
        <p:spPr>
          <a:xfrm>
            <a:off x="1919536" y="6381328"/>
            <a:ext cx="4320000" cy="216000"/>
          </a:xfrm>
          <a:prstGeom prst="rect">
            <a:avLst/>
          </a:prstGeom>
        </p:spPr>
        <p:txBody>
          <a:bodyPr vert="horz" lIns="0" tIns="50400" rIns="0" bIns="0" rtlCol="0" anchor="t" anchorCtr="0"/>
          <a:lstStyle>
            <a:lvl1pPr algn="l">
              <a:defRPr sz="1000">
                <a:solidFill>
                  <a:schemeClr val="tx1">
                    <a:tint val="75000"/>
                  </a:schemeClr>
                </a:solidFill>
              </a:defRPr>
            </a:lvl1pPr>
          </a:lstStyle>
          <a:p>
            <a:r>
              <a:rPr lang="en-GB"/>
              <a:t>Presentation title </a:t>
            </a:r>
            <a:endParaRPr lang="en-GB" dirty="0"/>
          </a:p>
        </p:txBody>
      </p:sp>
      <p:sp>
        <p:nvSpPr>
          <p:cNvPr id="6" name="Foliennummernplatzhalter 5">
            <a:extLst>
              <a:ext uri="{FF2B5EF4-FFF2-40B4-BE49-F238E27FC236}">
                <a16:creationId xmlns:a16="http://schemas.microsoft.com/office/drawing/2014/main" id="{CC5917DF-0349-437A-A790-72D2C840E619}"/>
              </a:ext>
            </a:extLst>
          </p:cNvPr>
          <p:cNvSpPr>
            <a:spLocks noGrp="1"/>
          </p:cNvSpPr>
          <p:nvPr>
            <p:ph type="sldNum" sz="quarter" idx="4"/>
          </p:nvPr>
        </p:nvSpPr>
        <p:spPr>
          <a:xfrm>
            <a:off x="551384" y="6381328"/>
            <a:ext cx="288000" cy="216000"/>
          </a:xfrm>
          <a:prstGeom prst="rect">
            <a:avLst/>
          </a:prstGeom>
        </p:spPr>
        <p:txBody>
          <a:bodyPr vert="horz" lIns="0" tIns="50400" rIns="0" bIns="0" rtlCol="0" anchor="t" anchorCtr="0"/>
          <a:lstStyle>
            <a:lvl1pPr algn="l">
              <a:defRPr sz="1000">
                <a:solidFill>
                  <a:schemeClr val="tx1">
                    <a:tint val="75000"/>
                  </a:schemeClr>
                </a:solidFill>
              </a:defRPr>
            </a:lvl1pPr>
          </a:lstStyle>
          <a:p>
            <a:fld id="{0C03F2F4-3D73-4946-89C6-7727ECB7DC00}" type="slidenum">
              <a:rPr lang="en-GB" smtClean="0"/>
              <a:t>‹#›</a:t>
            </a:fld>
            <a:endParaRPr lang="en-GB"/>
          </a:p>
        </p:txBody>
      </p:sp>
      <p:pic>
        <p:nvPicPr>
          <p:cNvPr id="7" name="Grafik 6"/>
          <p:cNvPicPr>
            <a:picLocks noChangeAspect="1"/>
          </p:cNvPicPr>
          <p:nvPr userDrawn="1"/>
        </p:nvPicPr>
        <p:blipFill>
          <a:blip r:embed="rId19" cstate="hqprint">
            <a:extLst>
              <a:ext uri="{28A0092B-C50C-407E-A947-70E740481C1C}">
                <a14:useLocalDpi xmlns:a14="http://schemas.microsoft.com/office/drawing/2010/main" val="0"/>
              </a:ext>
            </a:extLst>
          </a:blip>
          <a:stretch>
            <a:fillRect/>
          </a:stretch>
        </p:blipFill>
        <p:spPr>
          <a:xfrm>
            <a:off x="10128448" y="6057542"/>
            <a:ext cx="1656184" cy="647572"/>
          </a:xfrm>
          <a:prstGeom prst="rect">
            <a:avLst/>
          </a:prstGeom>
        </p:spPr>
      </p:pic>
    </p:spTree>
    <p:extLst>
      <p:ext uri="{BB962C8B-B14F-4D97-AF65-F5344CB8AC3E}">
        <p14:creationId xmlns:p14="http://schemas.microsoft.com/office/powerpoint/2010/main" val="1108284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5" r:id="rId4"/>
    <p:sldLayoutId id="2147483666" r:id="rId5"/>
    <p:sldLayoutId id="2147483651" r:id="rId6"/>
    <p:sldLayoutId id="2147483664" r:id="rId7"/>
    <p:sldLayoutId id="2147483652" r:id="rId8"/>
    <p:sldLayoutId id="2147483660" r:id="rId9"/>
    <p:sldLayoutId id="2147483661" r:id="rId10"/>
    <p:sldLayoutId id="2147483662" r:id="rId11"/>
    <p:sldLayoutId id="2147483663" r:id="rId12"/>
    <p:sldLayoutId id="2147483670" r:id="rId13"/>
    <p:sldLayoutId id="2147483671" r:id="rId14"/>
    <p:sldLayoutId id="2147483654" r:id="rId15"/>
    <p:sldLayoutId id="2147483655" r:id="rId16"/>
    <p:sldLayoutId id="2147483672" r:id="rId17"/>
  </p:sldLayoutIdLst>
  <p:hf hdr="0"/>
  <p:txStyles>
    <p:titleStyle>
      <a:lvl1pPr algn="l" defTabSz="914400" rtl="0" eaLnBrk="1" latinLnBrk="0" hangingPunct="1">
        <a:lnSpc>
          <a:spcPct val="90000"/>
        </a:lnSpc>
        <a:spcBef>
          <a:spcPct val="0"/>
        </a:spcBef>
        <a:buNone/>
        <a:defRPr sz="3000" b="1" kern="1200">
          <a:solidFill>
            <a:schemeClr val="accent1"/>
          </a:solidFill>
          <a:latin typeface="+mj-lt"/>
          <a:ea typeface="+mj-ea"/>
          <a:cs typeface="+mj-cs"/>
        </a:defRPr>
      </a:lvl1pPr>
    </p:titleStyle>
    <p:bodyStyle>
      <a:lvl1pPr marL="0" indent="0" algn="l" defTabSz="914400" rtl="0" eaLnBrk="1" latinLnBrk="0" hangingPunct="1">
        <a:lnSpc>
          <a:spcPct val="114000"/>
        </a:lnSpc>
        <a:spcBef>
          <a:spcPts val="600"/>
        </a:spcBef>
        <a:buFontTx/>
        <a:buNone/>
        <a:defRPr sz="2000" b="1" kern="1200">
          <a:solidFill>
            <a:schemeClr val="accent2"/>
          </a:solidFill>
          <a:latin typeface="+mn-lt"/>
          <a:ea typeface="+mn-ea"/>
          <a:cs typeface="+mn-cs"/>
        </a:defRPr>
      </a:lvl1pPr>
      <a:lvl2pPr marL="0" indent="0" algn="l" defTabSz="914400" rtl="0" eaLnBrk="1" latinLnBrk="0" hangingPunct="1">
        <a:lnSpc>
          <a:spcPct val="114000"/>
        </a:lnSpc>
        <a:spcBef>
          <a:spcPts val="600"/>
        </a:spcBef>
        <a:buFont typeface="Arial" panose="020B0604020202020204" pitchFamily="34" charset="0"/>
        <a:buNone/>
        <a:defRPr sz="2000" kern="1200">
          <a:solidFill>
            <a:schemeClr val="tx1"/>
          </a:solidFill>
          <a:latin typeface="+mn-lt"/>
          <a:ea typeface="+mn-ea"/>
          <a:cs typeface="+mn-cs"/>
        </a:defRPr>
      </a:lvl2pPr>
      <a:lvl3pPr marL="234000" indent="-234000" algn="l" defTabSz="914400" rtl="0" eaLnBrk="1" latinLnBrk="0" hangingPunct="1">
        <a:lnSpc>
          <a:spcPct val="114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594000" indent="-234000" algn="l" defTabSz="914400" rtl="0" eaLnBrk="1" latinLnBrk="0" hangingPunct="1">
        <a:lnSpc>
          <a:spcPct val="114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360000" indent="-360000" algn="l" defTabSz="914400" rtl="0" eaLnBrk="1" latinLnBrk="0" hangingPunct="1">
        <a:lnSpc>
          <a:spcPct val="114000"/>
        </a:lnSpc>
        <a:spcBef>
          <a:spcPts val="600"/>
        </a:spcBef>
        <a:buClr>
          <a:schemeClr val="accent2"/>
        </a:buClr>
        <a:buFont typeface="+mj-lt"/>
        <a:buAutoNum type="arabicPeriod"/>
        <a:defRPr sz="2000" kern="1200">
          <a:solidFill>
            <a:schemeClr val="tx1"/>
          </a:solidFill>
          <a:latin typeface="+mn-lt"/>
          <a:ea typeface="+mn-ea"/>
          <a:cs typeface="+mn-cs"/>
        </a:defRPr>
      </a:lvl5pPr>
      <a:lvl6pPr marL="594000" indent="-234000" algn="l" defTabSz="914400" rtl="0" eaLnBrk="1" latinLnBrk="0" hangingPunct="1">
        <a:lnSpc>
          <a:spcPct val="114000"/>
        </a:lnSpc>
        <a:spcBef>
          <a:spcPts val="600"/>
        </a:spcBef>
        <a:buClr>
          <a:srgbClr val="C00000"/>
        </a:buClr>
        <a:buFont typeface="Arial" panose="020B0604020202020204" pitchFamily="34" charset="0"/>
        <a:buChar char="•"/>
        <a:defRPr sz="2000" kern="1200">
          <a:solidFill>
            <a:schemeClr val="tx1"/>
          </a:solidFill>
          <a:latin typeface="+mn-lt"/>
          <a:ea typeface="+mn-ea"/>
          <a:cs typeface="+mn-cs"/>
        </a:defRPr>
      </a:lvl6pPr>
      <a:lvl7pPr marL="594000" indent="-234000" algn="l" defTabSz="914400" rtl="0" eaLnBrk="1" latinLnBrk="0" hangingPunct="1">
        <a:lnSpc>
          <a:spcPct val="114000"/>
        </a:lnSpc>
        <a:spcBef>
          <a:spcPts val="600"/>
        </a:spcBef>
        <a:buClr>
          <a:srgbClr val="C00000"/>
        </a:buClr>
        <a:buFont typeface="Arial" panose="020B0604020202020204" pitchFamily="34" charset="0"/>
        <a:buChar char="•"/>
        <a:defRPr sz="2000" kern="1200">
          <a:solidFill>
            <a:schemeClr val="tx1"/>
          </a:solidFill>
          <a:latin typeface="+mn-lt"/>
          <a:ea typeface="+mn-ea"/>
          <a:cs typeface="+mn-cs"/>
        </a:defRPr>
      </a:lvl7pPr>
      <a:lvl8pPr marL="594000" indent="-234000" algn="l" defTabSz="914400" rtl="0" eaLnBrk="1" latinLnBrk="0" hangingPunct="1">
        <a:lnSpc>
          <a:spcPct val="114000"/>
        </a:lnSpc>
        <a:spcBef>
          <a:spcPts val="600"/>
        </a:spcBef>
        <a:buClr>
          <a:srgbClr val="C00000"/>
        </a:buClr>
        <a:buFont typeface="Arial" panose="020B0604020202020204" pitchFamily="34" charset="0"/>
        <a:buChar char="•"/>
        <a:defRPr sz="2000" kern="1200">
          <a:solidFill>
            <a:schemeClr val="tx1"/>
          </a:solidFill>
          <a:latin typeface="+mn-lt"/>
          <a:ea typeface="+mn-ea"/>
          <a:cs typeface="+mn-cs"/>
        </a:defRPr>
      </a:lvl8pPr>
      <a:lvl9pPr marL="594000" indent="-234000" algn="l" defTabSz="914400" rtl="0" eaLnBrk="1" latinLnBrk="0" hangingPunct="1">
        <a:lnSpc>
          <a:spcPct val="114000"/>
        </a:lnSpc>
        <a:spcBef>
          <a:spcPts val="600"/>
        </a:spcBef>
        <a:buClr>
          <a:srgbClr val="C00000"/>
        </a:buClr>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634/theoncologist.2016-0188" TargetMode="Externa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38/s41746-021-00521-5"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1016/j.neuroimage.2019.01.074" TargetMode="Externa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journals.plos.org/plosbiology/article?id=10.1371/journal.pbio.3000966"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1038/s41525-020-00164-7"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doi.org/10.1038/d41586-022-00773-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FF6F3ACB-E5B2-4F09-998E-035BD106EEDA}"/>
              </a:ext>
            </a:extLst>
          </p:cNvPr>
          <p:cNvSpPr>
            <a:spLocks noGrp="1"/>
          </p:cNvSpPr>
          <p:nvPr>
            <p:ph type="ctrTitle"/>
          </p:nvPr>
        </p:nvSpPr>
        <p:spPr>
          <a:xfrm>
            <a:off x="551384" y="908720"/>
            <a:ext cx="10513168" cy="1497782"/>
          </a:xfrm>
        </p:spPr>
        <p:txBody>
          <a:bodyPr/>
          <a:lstStyle/>
          <a:p>
            <a:r>
              <a:rPr lang="en-US" b="0" dirty="0"/>
              <a:t>Responsible Research and Innovation</a:t>
            </a:r>
            <a:br>
              <a:rPr lang="en-US" b="0" dirty="0"/>
            </a:br>
            <a:r>
              <a:rPr lang="en-US" b="0" dirty="0"/>
              <a:t>A workshop </a:t>
            </a:r>
          </a:p>
        </p:txBody>
      </p:sp>
      <p:sp>
        <p:nvSpPr>
          <p:cNvPr id="19" name="Textplatzhalter 18">
            <a:extLst>
              <a:ext uri="{FF2B5EF4-FFF2-40B4-BE49-F238E27FC236}">
                <a16:creationId xmlns:a16="http://schemas.microsoft.com/office/drawing/2014/main" id="{5E4F06A7-FE5B-48C9-8335-BDA2001AB1AE}"/>
              </a:ext>
            </a:extLst>
          </p:cNvPr>
          <p:cNvSpPr>
            <a:spLocks noGrp="1"/>
          </p:cNvSpPr>
          <p:nvPr>
            <p:ph type="body" sz="quarter" idx="13"/>
          </p:nvPr>
        </p:nvSpPr>
        <p:spPr/>
        <p:txBody>
          <a:bodyPr/>
          <a:lstStyle/>
          <a:p>
            <a:r>
              <a:rPr lang="en-US" dirty="0"/>
              <a:t>Ulf Toelch</a:t>
            </a:r>
          </a:p>
          <a:p>
            <a:r>
              <a:rPr lang="en-US" dirty="0"/>
              <a:t>Emma Pietsch</a:t>
            </a:r>
          </a:p>
          <a:p>
            <a:r>
              <a:rPr lang="en-US" dirty="0"/>
              <a:t>Sophia Rotter</a:t>
            </a:r>
          </a:p>
        </p:txBody>
      </p:sp>
    </p:spTree>
    <p:extLst>
      <p:ext uri="{BB962C8B-B14F-4D97-AF65-F5344CB8AC3E}">
        <p14:creationId xmlns:p14="http://schemas.microsoft.com/office/powerpoint/2010/main" val="1333752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829D2-2497-66FA-F3A6-8DDADE3398A3}"/>
              </a:ext>
            </a:extLst>
          </p:cNvPr>
          <p:cNvSpPr>
            <a:spLocks noGrp="1"/>
          </p:cNvSpPr>
          <p:nvPr>
            <p:ph type="title"/>
          </p:nvPr>
        </p:nvSpPr>
        <p:spPr>
          <a:xfrm>
            <a:off x="551384" y="247215"/>
            <a:ext cx="9936000" cy="864000"/>
          </a:xfrm>
        </p:spPr>
        <p:txBody>
          <a:bodyPr/>
          <a:lstStyle/>
          <a:p>
            <a:r>
              <a:rPr lang="de-DE" dirty="0"/>
              <a:t>Single </a:t>
            </a:r>
            <a:r>
              <a:rPr lang="de-DE" dirty="0" err="1"/>
              <a:t>genetic</a:t>
            </a:r>
            <a:r>
              <a:rPr lang="de-DE" dirty="0"/>
              <a:t> </a:t>
            </a:r>
            <a:r>
              <a:rPr lang="de-DE" dirty="0" err="1"/>
              <a:t>mechanism</a:t>
            </a:r>
            <a:r>
              <a:rPr lang="de-DE" dirty="0"/>
              <a:t> </a:t>
            </a:r>
            <a:r>
              <a:rPr lang="de-DE" dirty="0" err="1"/>
              <a:t>often</a:t>
            </a:r>
            <a:r>
              <a:rPr lang="de-DE" dirty="0"/>
              <a:t> not </a:t>
            </a:r>
            <a:r>
              <a:rPr lang="de-DE" dirty="0" err="1"/>
              <a:t>sufficient</a:t>
            </a:r>
            <a:r>
              <a:rPr lang="de-DE" dirty="0"/>
              <a:t> to </a:t>
            </a:r>
            <a:r>
              <a:rPr lang="de-DE" dirty="0" err="1"/>
              <a:t>explain</a:t>
            </a:r>
            <a:r>
              <a:rPr lang="de-DE" dirty="0"/>
              <a:t> </a:t>
            </a:r>
            <a:r>
              <a:rPr lang="de-DE" dirty="0" err="1"/>
              <a:t>patient</a:t>
            </a:r>
            <a:r>
              <a:rPr lang="de-DE" dirty="0"/>
              <a:t> </a:t>
            </a:r>
            <a:r>
              <a:rPr lang="de-DE" dirty="0" err="1"/>
              <a:t>outcomes</a:t>
            </a:r>
            <a:r>
              <a:rPr lang="en-US" dirty="0"/>
              <a:t> (ERCC1)</a:t>
            </a:r>
            <a:endParaRPr lang="de-DE" dirty="0"/>
          </a:p>
        </p:txBody>
      </p:sp>
      <p:sp>
        <p:nvSpPr>
          <p:cNvPr id="4" name="Date Placeholder 3">
            <a:extLst>
              <a:ext uri="{FF2B5EF4-FFF2-40B4-BE49-F238E27FC236}">
                <a16:creationId xmlns:a16="http://schemas.microsoft.com/office/drawing/2014/main" id="{B7E91CAF-FE33-24BE-2FCF-51C3B7A7D703}"/>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ooter Placeholder 4">
            <a:extLst>
              <a:ext uri="{FF2B5EF4-FFF2-40B4-BE49-F238E27FC236}">
                <a16:creationId xmlns:a16="http://schemas.microsoft.com/office/drawing/2014/main" id="{B652FF99-166E-FA60-0033-4E64C5D086C8}"/>
              </a:ext>
            </a:extLst>
          </p:cNvPr>
          <p:cNvSpPr>
            <a:spLocks noGrp="1"/>
          </p:cNvSpPr>
          <p:nvPr>
            <p:ph type="ftr" sz="quarter" idx="11"/>
          </p:nvPr>
        </p:nvSpPr>
        <p:spPr/>
        <p:txBody>
          <a:bodyPr/>
          <a:lstStyle/>
          <a:p>
            <a:r>
              <a:rPr lang="en-GB"/>
              <a:t>Titel der Präsentation</a:t>
            </a:r>
            <a:endParaRPr lang="en-GB" dirty="0"/>
          </a:p>
        </p:txBody>
      </p:sp>
      <p:sp>
        <p:nvSpPr>
          <p:cNvPr id="6" name="Slide Number Placeholder 5">
            <a:extLst>
              <a:ext uri="{FF2B5EF4-FFF2-40B4-BE49-F238E27FC236}">
                <a16:creationId xmlns:a16="http://schemas.microsoft.com/office/drawing/2014/main" id="{B9141618-268F-DBA0-AA91-5D87C0B30B6C}"/>
              </a:ext>
            </a:extLst>
          </p:cNvPr>
          <p:cNvSpPr>
            <a:spLocks noGrp="1"/>
          </p:cNvSpPr>
          <p:nvPr>
            <p:ph type="sldNum" sz="quarter" idx="12"/>
          </p:nvPr>
        </p:nvSpPr>
        <p:spPr/>
        <p:txBody>
          <a:bodyPr/>
          <a:lstStyle/>
          <a:p>
            <a:fld id="{0C03F2F4-3D73-4946-89C6-7727ECB7DC00}" type="slidenum">
              <a:rPr lang="en-GB" smtClean="0"/>
              <a:pPr/>
              <a:t>10</a:t>
            </a:fld>
            <a:endParaRPr lang="en-GB"/>
          </a:p>
        </p:txBody>
      </p:sp>
      <p:pic>
        <p:nvPicPr>
          <p:cNvPr id="8" name="Picture 7" descr="A screenshot of a chart&#10;&#10;AI-generated content may be incorrect.">
            <a:extLst>
              <a:ext uri="{FF2B5EF4-FFF2-40B4-BE49-F238E27FC236}">
                <a16:creationId xmlns:a16="http://schemas.microsoft.com/office/drawing/2014/main" id="{E72FC8FD-0798-92F6-08CF-7380FC5D2E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912" y="1142123"/>
            <a:ext cx="4608424" cy="5533690"/>
          </a:xfrm>
          <a:prstGeom prst="rect">
            <a:avLst/>
          </a:prstGeom>
        </p:spPr>
      </p:pic>
      <p:sp>
        <p:nvSpPr>
          <p:cNvPr id="9" name="TextBox 8">
            <a:extLst>
              <a:ext uri="{FF2B5EF4-FFF2-40B4-BE49-F238E27FC236}">
                <a16:creationId xmlns:a16="http://schemas.microsoft.com/office/drawing/2014/main" id="{E78FAE7C-0A9D-9749-3F33-274DE041332A}"/>
              </a:ext>
            </a:extLst>
          </p:cNvPr>
          <p:cNvSpPr txBox="1"/>
          <p:nvPr/>
        </p:nvSpPr>
        <p:spPr>
          <a:xfrm>
            <a:off x="371452" y="1327215"/>
            <a:ext cx="3348284" cy="2862322"/>
          </a:xfrm>
          <a:prstGeom prst="rect">
            <a:avLst/>
          </a:prstGeom>
          <a:noFill/>
        </p:spPr>
        <p:txBody>
          <a:bodyPr wrap="square" rtlCol="0">
            <a:spAutoFit/>
          </a:bodyPr>
          <a:lstStyle/>
          <a:p>
            <a:r>
              <a:rPr lang="en-US" dirty="0"/>
              <a:t>Accumulating Evidence and Research Organization graph stratified by biomarker ensemble, as defined by assay, tissue type, reagents, prespecified cutoff value, and drug regimen. Square nodes are retrospective analyses, and circular nodes are prospective trials. </a:t>
            </a:r>
            <a:endParaRPr lang="de-DE" dirty="0"/>
          </a:p>
        </p:txBody>
      </p:sp>
      <p:sp>
        <p:nvSpPr>
          <p:cNvPr id="10" name="TextBox 9">
            <a:extLst>
              <a:ext uri="{FF2B5EF4-FFF2-40B4-BE49-F238E27FC236}">
                <a16:creationId xmlns:a16="http://schemas.microsoft.com/office/drawing/2014/main" id="{D4844FB7-7ADA-3A86-4B20-C5495E4C665F}"/>
              </a:ext>
            </a:extLst>
          </p:cNvPr>
          <p:cNvSpPr txBox="1"/>
          <p:nvPr/>
        </p:nvSpPr>
        <p:spPr>
          <a:xfrm>
            <a:off x="191344" y="5641569"/>
            <a:ext cx="4824536" cy="861774"/>
          </a:xfrm>
          <a:prstGeom prst="rect">
            <a:avLst/>
          </a:prstGeom>
          <a:noFill/>
        </p:spPr>
        <p:txBody>
          <a:bodyPr wrap="square" rtlCol="0">
            <a:spAutoFit/>
          </a:bodyPr>
          <a:lstStyle/>
          <a:p>
            <a:r>
              <a:rPr lang="en-US" sz="1000" dirty="0" err="1">
                <a:effectLst/>
              </a:rPr>
              <a:t>Barsanti</a:t>
            </a:r>
            <a:r>
              <a:rPr lang="en-US" sz="1000" dirty="0">
                <a:effectLst/>
              </a:rPr>
              <a:t>‐Innes, B., Hey, S. P., &amp; Kimmelman, J. (2017). The Challenges of Validating in Precision Medicine: The Case of Excision Repair Cross‐Complement Group 1 Diagnostic Testing. </a:t>
            </a:r>
            <a:r>
              <a:rPr lang="en-US" sz="1000" i="1" dirty="0">
                <a:effectLst/>
              </a:rPr>
              <a:t>The Oncologist</a:t>
            </a:r>
            <a:r>
              <a:rPr lang="en-US" sz="1000" dirty="0">
                <a:effectLst/>
              </a:rPr>
              <a:t>, </a:t>
            </a:r>
            <a:r>
              <a:rPr lang="en-US" sz="1000" i="1" dirty="0">
                <a:effectLst/>
              </a:rPr>
              <a:t>22</a:t>
            </a:r>
            <a:r>
              <a:rPr lang="en-US" sz="1000" dirty="0">
                <a:effectLst/>
              </a:rPr>
              <a:t>(1), 89–96. </a:t>
            </a:r>
            <a:r>
              <a:rPr lang="en-US" sz="1000" dirty="0">
                <a:effectLst/>
                <a:hlinkClick r:id="rId3"/>
              </a:rPr>
              <a:t>https://doi.org/10.1634/theoncologist.2016-0188</a:t>
            </a:r>
            <a:endParaRPr lang="en-US" sz="1000" dirty="0">
              <a:effectLst/>
            </a:endParaRPr>
          </a:p>
          <a:p>
            <a:endParaRPr lang="de-DE" sz="1000" dirty="0"/>
          </a:p>
        </p:txBody>
      </p:sp>
      <p:sp>
        <p:nvSpPr>
          <p:cNvPr id="3" name="TextBox 2">
            <a:extLst>
              <a:ext uri="{FF2B5EF4-FFF2-40B4-BE49-F238E27FC236}">
                <a16:creationId xmlns:a16="http://schemas.microsoft.com/office/drawing/2014/main" id="{7942C204-CF38-A74E-E9FF-5241B9270878}"/>
              </a:ext>
            </a:extLst>
          </p:cNvPr>
          <p:cNvSpPr txBox="1"/>
          <p:nvPr/>
        </p:nvSpPr>
        <p:spPr>
          <a:xfrm>
            <a:off x="371452" y="4348360"/>
            <a:ext cx="3816424" cy="923330"/>
          </a:xfrm>
          <a:prstGeom prst="rect">
            <a:avLst/>
          </a:prstGeom>
          <a:noFill/>
        </p:spPr>
        <p:txBody>
          <a:bodyPr wrap="square" rtlCol="0">
            <a:spAutoFit/>
          </a:bodyPr>
          <a:lstStyle/>
          <a:p>
            <a:r>
              <a:rPr lang="de-DE" dirty="0"/>
              <a:t>-&gt;</a:t>
            </a:r>
            <a:r>
              <a:rPr lang="de-DE" dirty="0" err="1"/>
              <a:t>Ambiguous</a:t>
            </a:r>
            <a:r>
              <a:rPr lang="de-DE" dirty="0"/>
              <a:t> </a:t>
            </a:r>
            <a:r>
              <a:rPr lang="de-DE" dirty="0" err="1"/>
              <a:t>evidence</a:t>
            </a:r>
            <a:r>
              <a:rPr lang="de-DE" dirty="0"/>
              <a:t> </a:t>
            </a:r>
            <a:r>
              <a:rPr lang="de-DE" dirty="0" err="1"/>
              <a:t>for</a:t>
            </a:r>
            <a:r>
              <a:rPr lang="de-DE" dirty="0"/>
              <a:t> </a:t>
            </a:r>
            <a:r>
              <a:rPr lang="en-US" dirty="0"/>
              <a:t>excision repair cross‐complement group 1 (ERCC1)</a:t>
            </a:r>
            <a:endParaRPr lang="de-DE" dirty="0"/>
          </a:p>
        </p:txBody>
      </p:sp>
    </p:spTree>
    <p:extLst>
      <p:ext uri="{BB962C8B-B14F-4D97-AF65-F5344CB8AC3E}">
        <p14:creationId xmlns:p14="http://schemas.microsoft.com/office/powerpoint/2010/main" val="366706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12BF2-A9CA-B2B9-B63D-AA18DDAFE55F}"/>
              </a:ext>
            </a:extLst>
          </p:cNvPr>
          <p:cNvSpPr>
            <a:spLocks noGrp="1"/>
          </p:cNvSpPr>
          <p:nvPr>
            <p:ph type="title"/>
          </p:nvPr>
        </p:nvSpPr>
        <p:spPr>
          <a:xfrm>
            <a:off x="559800" y="291498"/>
            <a:ext cx="9936000" cy="864000"/>
          </a:xfrm>
        </p:spPr>
        <p:txBody>
          <a:bodyPr/>
          <a:lstStyle/>
          <a:p>
            <a:r>
              <a:rPr lang="de-DE" dirty="0" err="1"/>
              <a:t>Omics</a:t>
            </a:r>
            <a:r>
              <a:rPr lang="de-DE" dirty="0"/>
              <a:t> and </a:t>
            </a:r>
            <a:r>
              <a:rPr lang="de-DE" dirty="0" err="1"/>
              <a:t>the</a:t>
            </a:r>
            <a:r>
              <a:rPr lang="de-DE" dirty="0"/>
              <a:t> </a:t>
            </a:r>
            <a:r>
              <a:rPr lang="de-DE" dirty="0" err="1"/>
              <a:t>curse</a:t>
            </a:r>
            <a:r>
              <a:rPr lang="de-DE" dirty="0"/>
              <a:t> of </a:t>
            </a:r>
            <a:r>
              <a:rPr lang="de-DE" dirty="0" err="1"/>
              <a:t>dimensionality</a:t>
            </a:r>
            <a:endParaRPr lang="de-DE" dirty="0"/>
          </a:p>
        </p:txBody>
      </p:sp>
      <p:sp>
        <p:nvSpPr>
          <p:cNvPr id="4" name="Date Placeholder 3">
            <a:extLst>
              <a:ext uri="{FF2B5EF4-FFF2-40B4-BE49-F238E27FC236}">
                <a16:creationId xmlns:a16="http://schemas.microsoft.com/office/drawing/2014/main" id="{D986B0E9-C276-70B0-FD65-83C0728C1175}"/>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ooter Placeholder 4">
            <a:extLst>
              <a:ext uri="{FF2B5EF4-FFF2-40B4-BE49-F238E27FC236}">
                <a16:creationId xmlns:a16="http://schemas.microsoft.com/office/drawing/2014/main" id="{6B0B9EBA-2BF7-67DF-6077-71E35EA035BA}"/>
              </a:ext>
            </a:extLst>
          </p:cNvPr>
          <p:cNvSpPr>
            <a:spLocks noGrp="1"/>
          </p:cNvSpPr>
          <p:nvPr>
            <p:ph type="ftr" sz="quarter" idx="11"/>
          </p:nvPr>
        </p:nvSpPr>
        <p:spPr/>
        <p:txBody>
          <a:bodyPr/>
          <a:lstStyle/>
          <a:p>
            <a:r>
              <a:rPr lang="en-GB"/>
              <a:t>Titel der Präsentation</a:t>
            </a:r>
            <a:endParaRPr lang="en-GB" dirty="0"/>
          </a:p>
        </p:txBody>
      </p:sp>
      <p:sp>
        <p:nvSpPr>
          <p:cNvPr id="6" name="Slide Number Placeholder 5">
            <a:extLst>
              <a:ext uri="{FF2B5EF4-FFF2-40B4-BE49-F238E27FC236}">
                <a16:creationId xmlns:a16="http://schemas.microsoft.com/office/drawing/2014/main" id="{931B42CB-FF18-E740-8FD0-2963E2DE6DE6}"/>
              </a:ext>
            </a:extLst>
          </p:cNvPr>
          <p:cNvSpPr>
            <a:spLocks noGrp="1"/>
          </p:cNvSpPr>
          <p:nvPr>
            <p:ph type="sldNum" sz="quarter" idx="12"/>
          </p:nvPr>
        </p:nvSpPr>
        <p:spPr/>
        <p:txBody>
          <a:bodyPr/>
          <a:lstStyle/>
          <a:p>
            <a:fld id="{0C03F2F4-3D73-4946-89C6-7727ECB7DC00}" type="slidenum">
              <a:rPr lang="en-GB" smtClean="0"/>
              <a:pPr/>
              <a:t>11</a:t>
            </a:fld>
            <a:endParaRPr lang="en-GB"/>
          </a:p>
        </p:txBody>
      </p:sp>
      <p:pic>
        <p:nvPicPr>
          <p:cNvPr id="8" name="Picture 7" descr="A diagram of a diagram showing different types of data&#10;&#10;AI-generated content may be incorrect.">
            <a:extLst>
              <a:ext uri="{FF2B5EF4-FFF2-40B4-BE49-F238E27FC236}">
                <a16:creationId xmlns:a16="http://schemas.microsoft.com/office/drawing/2014/main" id="{398EF32B-5C22-428E-5681-934270869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36" y="1020043"/>
            <a:ext cx="11497080" cy="5114459"/>
          </a:xfrm>
          <a:prstGeom prst="rect">
            <a:avLst/>
          </a:prstGeom>
        </p:spPr>
      </p:pic>
      <p:sp>
        <p:nvSpPr>
          <p:cNvPr id="9" name="TextBox 8">
            <a:extLst>
              <a:ext uri="{FF2B5EF4-FFF2-40B4-BE49-F238E27FC236}">
                <a16:creationId xmlns:a16="http://schemas.microsoft.com/office/drawing/2014/main" id="{15D2B471-A5B9-9C45-1808-04109755ED75}"/>
              </a:ext>
            </a:extLst>
          </p:cNvPr>
          <p:cNvSpPr txBox="1"/>
          <p:nvPr/>
        </p:nvSpPr>
        <p:spPr>
          <a:xfrm>
            <a:off x="3863752" y="6237312"/>
            <a:ext cx="6264696" cy="707886"/>
          </a:xfrm>
          <a:prstGeom prst="rect">
            <a:avLst/>
          </a:prstGeom>
          <a:noFill/>
        </p:spPr>
        <p:txBody>
          <a:bodyPr wrap="square" rtlCol="0">
            <a:spAutoFit/>
          </a:bodyPr>
          <a:lstStyle/>
          <a:p>
            <a:r>
              <a:rPr lang="de-DE" sz="1000" dirty="0">
                <a:effectLst/>
              </a:rPr>
              <a:t>Berisha, V., </a:t>
            </a:r>
            <a:r>
              <a:rPr lang="de-DE" sz="1000" dirty="0" err="1">
                <a:effectLst/>
              </a:rPr>
              <a:t>Krantsevich</a:t>
            </a:r>
            <a:r>
              <a:rPr lang="de-DE" sz="1000" dirty="0">
                <a:effectLst/>
              </a:rPr>
              <a:t>, C., Hahn, P. R., Hahn, S., </a:t>
            </a:r>
            <a:r>
              <a:rPr lang="de-DE" sz="1000" dirty="0" err="1">
                <a:effectLst/>
              </a:rPr>
              <a:t>Dasarathy</a:t>
            </a:r>
            <a:r>
              <a:rPr lang="de-DE" sz="1000" dirty="0">
                <a:effectLst/>
              </a:rPr>
              <a:t>, G., </a:t>
            </a:r>
            <a:r>
              <a:rPr lang="de-DE" sz="1000" dirty="0" err="1">
                <a:effectLst/>
              </a:rPr>
              <a:t>Turaga</a:t>
            </a:r>
            <a:r>
              <a:rPr lang="de-DE" sz="1000" dirty="0">
                <a:effectLst/>
              </a:rPr>
              <a:t>, P., &amp; Liss, J. (2021). Digital </a:t>
            </a:r>
            <a:r>
              <a:rPr lang="de-DE" sz="1000" dirty="0" err="1">
                <a:effectLst/>
              </a:rPr>
              <a:t>medicine</a:t>
            </a:r>
            <a:r>
              <a:rPr lang="de-DE" sz="1000" dirty="0">
                <a:effectLst/>
              </a:rPr>
              <a:t> and </a:t>
            </a:r>
            <a:r>
              <a:rPr lang="de-DE" sz="1000" dirty="0" err="1">
                <a:effectLst/>
              </a:rPr>
              <a:t>the</a:t>
            </a:r>
            <a:r>
              <a:rPr lang="de-DE" sz="1000" dirty="0">
                <a:effectLst/>
              </a:rPr>
              <a:t> </a:t>
            </a:r>
            <a:r>
              <a:rPr lang="de-DE" sz="1000" dirty="0" err="1">
                <a:effectLst/>
              </a:rPr>
              <a:t>curse</a:t>
            </a:r>
            <a:r>
              <a:rPr lang="de-DE" sz="1000" dirty="0">
                <a:effectLst/>
              </a:rPr>
              <a:t> of </a:t>
            </a:r>
            <a:r>
              <a:rPr lang="de-DE" sz="1000" dirty="0" err="1">
                <a:effectLst/>
              </a:rPr>
              <a:t>dimensionality</a:t>
            </a:r>
            <a:r>
              <a:rPr lang="de-DE" sz="1000" dirty="0">
                <a:effectLst/>
              </a:rPr>
              <a:t>. </a:t>
            </a:r>
            <a:r>
              <a:rPr lang="de-DE" sz="1000" i="1" dirty="0" err="1">
                <a:effectLst/>
              </a:rPr>
              <a:t>Npj</a:t>
            </a:r>
            <a:r>
              <a:rPr lang="de-DE" sz="1000" i="1" dirty="0">
                <a:effectLst/>
              </a:rPr>
              <a:t> Digital Medicine</a:t>
            </a:r>
            <a:r>
              <a:rPr lang="de-DE" sz="1000" dirty="0">
                <a:effectLst/>
              </a:rPr>
              <a:t>, </a:t>
            </a:r>
            <a:r>
              <a:rPr lang="de-DE" sz="1000" i="1" dirty="0">
                <a:effectLst/>
              </a:rPr>
              <a:t>4</a:t>
            </a:r>
            <a:r>
              <a:rPr lang="de-DE" sz="1000" dirty="0">
                <a:effectLst/>
              </a:rPr>
              <a:t>(1), 1–8. </a:t>
            </a:r>
            <a:r>
              <a:rPr lang="de-DE" sz="1000" dirty="0">
                <a:effectLst/>
                <a:hlinkClick r:id="rId3"/>
              </a:rPr>
              <a:t>https://doi.org/10.1038/s41746-021-00521-5</a:t>
            </a:r>
            <a:endParaRPr lang="de-DE" sz="1000" dirty="0">
              <a:effectLst/>
            </a:endParaRPr>
          </a:p>
          <a:p>
            <a:endParaRPr lang="de-DE" sz="1000" dirty="0"/>
          </a:p>
        </p:txBody>
      </p:sp>
    </p:spTree>
    <p:extLst>
      <p:ext uri="{BB962C8B-B14F-4D97-AF65-F5344CB8AC3E}">
        <p14:creationId xmlns:p14="http://schemas.microsoft.com/office/powerpoint/2010/main" val="3545211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01C890-C66E-9341-60BB-10C879EEAE9B}"/>
              </a:ext>
            </a:extLst>
          </p:cNvPr>
          <p:cNvSpPr>
            <a:spLocks noGrp="1"/>
          </p:cNvSpPr>
          <p:nvPr>
            <p:ph type="title"/>
          </p:nvPr>
        </p:nvSpPr>
        <p:spPr>
          <a:xfrm>
            <a:off x="695384" y="42142"/>
            <a:ext cx="9936000" cy="864000"/>
          </a:xfrm>
        </p:spPr>
        <p:txBody>
          <a:bodyPr/>
          <a:lstStyle/>
          <a:p>
            <a:r>
              <a:rPr lang="de-DE" dirty="0" err="1"/>
              <a:t>Resting</a:t>
            </a:r>
            <a:r>
              <a:rPr lang="de-DE" dirty="0"/>
              <a:t> </a:t>
            </a:r>
            <a:r>
              <a:rPr lang="de-DE" dirty="0" err="1"/>
              <a:t>state</a:t>
            </a:r>
            <a:r>
              <a:rPr lang="de-DE" dirty="0"/>
              <a:t> and Reproducibility in MDD</a:t>
            </a:r>
          </a:p>
        </p:txBody>
      </p:sp>
      <p:sp>
        <p:nvSpPr>
          <p:cNvPr id="4" name="Datumsplatzhalter 3">
            <a:extLst>
              <a:ext uri="{FF2B5EF4-FFF2-40B4-BE49-F238E27FC236}">
                <a16:creationId xmlns:a16="http://schemas.microsoft.com/office/drawing/2014/main" id="{118A401B-FC8E-3138-1F55-3C36A0246E33}"/>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ußzeilenplatzhalter 4">
            <a:extLst>
              <a:ext uri="{FF2B5EF4-FFF2-40B4-BE49-F238E27FC236}">
                <a16:creationId xmlns:a16="http://schemas.microsoft.com/office/drawing/2014/main" id="{3E78B02D-F3C0-F65E-99E9-072C1C61CECF}"/>
              </a:ext>
            </a:extLst>
          </p:cNvPr>
          <p:cNvSpPr>
            <a:spLocks noGrp="1"/>
          </p:cNvSpPr>
          <p:nvPr>
            <p:ph type="ftr" sz="quarter" idx="11"/>
          </p:nvPr>
        </p:nvSpPr>
        <p:spPr/>
        <p:txBody>
          <a:bodyPr/>
          <a:lstStyle/>
          <a:p>
            <a:r>
              <a:rPr lang="en-GB"/>
              <a:t>Titel der Präsentation</a:t>
            </a:r>
            <a:endParaRPr lang="en-GB" dirty="0"/>
          </a:p>
        </p:txBody>
      </p:sp>
      <p:sp>
        <p:nvSpPr>
          <p:cNvPr id="6" name="Foliennummernplatzhalter 5">
            <a:extLst>
              <a:ext uri="{FF2B5EF4-FFF2-40B4-BE49-F238E27FC236}">
                <a16:creationId xmlns:a16="http://schemas.microsoft.com/office/drawing/2014/main" id="{D8A076E0-83F5-B642-32FA-72CA8931692B}"/>
              </a:ext>
            </a:extLst>
          </p:cNvPr>
          <p:cNvSpPr>
            <a:spLocks noGrp="1"/>
          </p:cNvSpPr>
          <p:nvPr>
            <p:ph type="sldNum" sz="quarter" idx="12"/>
          </p:nvPr>
        </p:nvSpPr>
        <p:spPr/>
        <p:txBody>
          <a:bodyPr/>
          <a:lstStyle/>
          <a:p>
            <a:fld id="{0C03F2F4-3D73-4946-89C6-7727ECB7DC00}" type="slidenum">
              <a:rPr lang="en-GB" smtClean="0"/>
              <a:pPr/>
              <a:t>12</a:t>
            </a:fld>
            <a:endParaRPr lang="en-GB"/>
          </a:p>
        </p:txBody>
      </p:sp>
      <p:pic>
        <p:nvPicPr>
          <p:cNvPr id="7" name="Grafik 6" descr="Ein Bild, das Text, Screenshot, Diagramm, Design enthält.&#10;&#10;Automatisch generierte Beschreibung">
            <a:extLst>
              <a:ext uri="{FF2B5EF4-FFF2-40B4-BE49-F238E27FC236}">
                <a16:creationId xmlns:a16="http://schemas.microsoft.com/office/drawing/2014/main" id="{8CD2DAA0-4C96-4BB4-3C67-E6A7D8111A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384" y="582142"/>
            <a:ext cx="6311788" cy="5907186"/>
          </a:xfrm>
          <a:prstGeom prst="rect">
            <a:avLst/>
          </a:prstGeom>
        </p:spPr>
      </p:pic>
      <p:sp>
        <p:nvSpPr>
          <p:cNvPr id="8" name="Textfeld 7">
            <a:extLst>
              <a:ext uri="{FF2B5EF4-FFF2-40B4-BE49-F238E27FC236}">
                <a16:creationId xmlns:a16="http://schemas.microsoft.com/office/drawing/2014/main" id="{655A0303-7685-F1AD-C654-0A82AF09F95D}"/>
              </a:ext>
            </a:extLst>
          </p:cNvPr>
          <p:cNvSpPr txBox="1"/>
          <p:nvPr/>
        </p:nvSpPr>
        <p:spPr>
          <a:xfrm>
            <a:off x="8400256" y="4293096"/>
            <a:ext cx="3644537" cy="1938992"/>
          </a:xfrm>
          <a:prstGeom prst="rect">
            <a:avLst/>
          </a:prstGeom>
          <a:noFill/>
        </p:spPr>
        <p:txBody>
          <a:bodyPr wrap="square" rtlCol="0">
            <a:spAutoFit/>
          </a:bodyPr>
          <a:lstStyle/>
          <a:p>
            <a:r>
              <a:rPr lang="de-DE" sz="1200" dirty="0">
                <a:effectLst/>
              </a:rPr>
              <a:t>Xia, M., Si, T., Sun, X., Ma, Q., Liu, B., Wang, L., Meng, J., Chang, M., Huang, X., Chen, Z., Tang, Y., </a:t>
            </a:r>
            <a:r>
              <a:rPr lang="de-DE" sz="1200" dirty="0" err="1">
                <a:effectLst/>
              </a:rPr>
              <a:t>Xu</a:t>
            </a:r>
            <a:r>
              <a:rPr lang="de-DE" sz="1200" dirty="0">
                <a:effectLst/>
              </a:rPr>
              <a:t>, K., Gong, Q., Wang, F., Qiu, J., Xie, P., Li, L., &amp; He, Y. (2019). Reproducibility of </a:t>
            </a:r>
            <a:r>
              <a:rPr lang="de-DE" sz="1200" dirty="0" err="1">
                <a:effectLst/>
              </a:rPr>
              <a:t>functional</a:t>
            </a:r>
            <a:r>
              <a:rPr lang="de-DE" sz="1200" dirty="0">
                <a:effectLst/>
              </a:rPr>
              <a:t> </a:t>
            </a:r>
            <a:r>
              <a:rPr lang="de-DE" sz="1200" dirty="0" err="1">
                <a:effectLst/>
              </a:rPr>
              <a:t>brain</a:t>
            </a:r>
            <a:r>
              <a:rPr lang="de-DE" sz="1200" dirty="0">
                <a:effectLst/>
              </a:rPr>
              <a:t> </a:t>
            </a:r>
            <a:r>
              <a:rPr lang="de-DE" sz="1200" dirty="0" err="1">
                <a:effectLst/>
              </a:rPr>
              <a:t>alterations</a:t>
            </a:r>
            <a:r>
              <a:rPr lang="de-DE" sz="1200" dirty="0">
                <a:effectLst/>
              </a:rPr>
              <a:t> in </a:t>
            </a:r>
            <a:r>
              <a:rPr lang="de-DE" sz="1200" dirty="0" err="1">
                <a:effectLst/>
              </a:rPr>
              <a:t>major</a:t>
            </a:r>
            <a:r>
              <a:rPr lang="de-DE" sz="1200" dirty="0">
                <a:effectLst/>
              </a:rPr>
              <a:t> depressive </a:t>
            </a:r>
            <a:r>
              <a:rPr lang="de-DE" sz="1200" dirty="0" err="1">
                <a:effectLst/>
              </a:rPr>
              <a:t>disorder</a:t>
            </a:r>
            <a:r>
              <a:rPr lang="de-DE" sz="1200" dirty="0">
                <a:effectLst/>
              </a:rPr>
              <a:t>: </a:t>
            </a:r>
            <a:r>
              <a:rPr lang="de-DE" sz="1200" dirty="0" err="1">
                <a:effectLst/>
              </a:rPr>
              <a:t>Evidence</a:t>
            </a:r>
            <a:r>
              <a:rPr lang="de-DE" sz="1200" dirty="0">
                <a:effectLst/>
              </a:rPr>
              <a:t> </a:t>
            </a:r>
            <a:r>
              <a:rPr lang="de-DE" sz="1200" dirty="0" err="1">
                <a:effectLst/>
              </a:rPr>
              <a:t>from</a:t>
            </a:r>
            <a:r>
              <a:rPr lang="de-DE" sz="1200" dirty="0">
                <a:effectLst/>
              </a:rPr>
              <a:t> a </a:t>
            </a:r>
            <a:r>
              <a:rPr lang="de-DE" sz="1200" dirty="0" err="1">
                <a:effectLst/>
              </a:rPr>
              <a:t>multisite</a:t>
            </a:r>
            <a:r>
              <a:rPr lang="de-DE" sz="1200" dirty="0">
                <a:effectLst/>
              </a:rPr>
              <a:t> </a:t>
            </a:r>
            <a:r>
              <a:rPr lang="de-DE" sz="1200" dirty="0" err="1">
                <a:effectLst/>
              </a:rPr>
              <a:t>resting-state</a:t>
            </a:r>
            <a:r>
              <a:rPr lang="de-DE" sz="1200" dirty="0">
                <a:effectLst/>
              </a:rPr>
              <a:t> </a:t>
            </a:r>
            <a:r>
              <a:rPr lang="de-DE" sz="1200" dirty="0" err="1">
                <a:effectLst/>
              </a:rPr>
              <a:t>functional</a:t>
            </a:r>
            <a:r>
              <a:rPr lang="de-DE" sz="1200" dirty="0">
                <a:effectLst/>
              </a:rPr>
              <a:t> MRI </a:t>
            </a:r>
            <a:r>
              <a:rPr lang="de-DE" sz="1200" dirty="0" err="1">
                <a:effectLst/>
              </a:rPr>
              <a:t>study</a:t>
            </a:r>
            <a:r>
              <a:rPr lang="de-DE" sz="1200" dirty="0">
                <a:effectLst/>
              </a:rPr>
              <a:t> </a:t>
            </a:r>
            <a:r>
              <a:rPr lang="de-DE" sz="1200" dirty="0" err="1">
                <a:effectLst/>
              </a:rPr>
              <a:t>with</a:t>
            </a:r>
            <a:r>
              <a:rPr lang="de-DE" sz="1200" dirty="0">
                <a:effectLst/>
              </a:rPr>
              <a:t> 1,434 </a:t>
            </a:r>
            <a:r>
              <a:rPr lang="de-DE" sz="1200" dirty="0" err="1">
                <a:effectLst/>
              </a:rPr>
              <a:t>individuals</a:t>
            </a:r>
            <a:r>
              <a:rPr lang="de-DE" sz="1200" dirty="0">
                <a:effectLst/>
              </a:rPr>
              <a:t>. </a:t>
            </a:r>
            <a:r>
              <a:rPr lang="de-DE" sz="1200" i="1" dirty="0" err="1">
                <a:effectLst/>
              </a:rPr>
              <a:t>NeuroImage</a:t>
            </a:r>
            <a:r>
              <a:rPr lang="de-DE" sz="1200" dirty="0">
                <a:effectLst/>
              </a:rPr>
              <a:t>, </a:t>
            </a:r>
            <a:r>
              <a:rPr lang="de-DE" sz="1200" i="1" dirty="0">
                <a:effectLst/>
              </a:rPr>
              <a:t>189</a:t>
            </a:r>
            <a:r>
              <a:rPr lang="de-DE" sz="1200" dirty="0">
                <a:effectLst/>
              </a:rPr>
              <a:t>, 700–714. </a:t>
            </a:r>
            <a:r>
              <a:rPr lang="de-DE" sz="1200" dirty="0">
                <a:effectLst/>
                <a:hlinkClick r:id="rId3"/>
              </a:rPr>
              <a:t>https://doi.org/10.1016/j.neuroimage.2019.01.074</a:t>
            </a:r>
            <a:endParaRPr lang="de-DE" sz="1200" dirty="0">
              <a:effectLst/>
            </a:endParaRPr>
          </a:p>
          <a:p>
            <a:endParaRPr lang="de-DE" sz="1200" dirty="0"/>
          </a:p>
        </p:txBody>
      </p:sp>
    </p:spTree>
    <p:extLst>
      <p:ext uri="{BB962C8B-B14F-4D97-AF65-F5344CB8AC3E}">
        <p14:creationId xmlns:p14="http://schemas.microsoft.com/office/powerpoint/2010/main" val="499529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fld id="{27A21AFF-057E-466F-9447-D0F115EEDBDF}" type="datetime1">
              <a:rPr lang="de-DE" smtClean="0"/>
              <a:t>12.02.2025</a:t>
            </a:fld>
            <a:endParaRPr lang="en-GB"/>
          </a:p>
        </p:txBody>
      </p:sp>
      <p:sp>
        <p:nvSpPr>
          <p:cNvPr id="5" name="Fußzeilenplatzhalter 4"/>
          <p:cNvSpPr>
            <a:spLocks noGrp="1"/>
          </p:cNvSpPr>
          <p:nvPr>
            <p:ph type="ftr" sz="quarter" idx="11"/>
          </p:nvPr>
        </p:nvSpPr>
        <p:spPr/>
        <p:txBody>
          <a:bodyPr/>
          <a:lstStyle/>
          <a:p>
            <a:r>
              <a:rPr lang="en-GB"/>
              <a:t>Titel der Präsentation</a:t>
            </a:r>
            <a:endParaRPr lang="en-GB" dirty="0"/>
          </a:p>
        </p:txBody>
      </p:sp>
      <p:sp>
        <p:nvSpPr>
          <p:cNvPr id="6" name="Foliennummernplatzhalter 5"/>
          <p:cNvSpPr>
            <a:spLocks noGrp="1"/>
          </p:cNvSpPr>
          <p:nvPr>
            <p:ph type="sldNum" sz="quarter" idx="12"/>
          </p:nvPr>
        </p:nvSpPr>
        <p:spPr/>
        <p:txBody>
          <a:bodyPr/>
          <a:lstStyle/>
          <a:p>
            <a:fld id="{0C03F2F4-3D73-4946-89C6-7727ECB7DC00}" type="slidenum">
              <a:rPr lang="en-GB" smtClean="0"/>
              <a:pPr/>
              <a:t>13</a:t>
            </a:fld>
            <a:endParaRPr lang="en-GB"/>
          </a:p>
        </p:txBody>
      </p:sp>
      <p:pic>
        <p:nvPicPr>
          <p:cNvPr id="1026" name="Picture 2" descr="Fig.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746371"/>
            <a:ext cx="9723668" cy="5400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p:cNvSpPr txBox="1"/>
          <p:nvPr/>
        </p:nvSpPr>
        <p:spPr>
          <a:xfrm>
            <a:off x="335360" y="118073"/>
            <a:ext cx="8065028" cy="646331"/>
          </a:xfrm>
          <a:prstGeom prst="rect">
            <a:avLst/>
          </a:prstGeom>
          <a:noFill/>
        </p:spPr>
        <p:txBody>
          <a:bodyPr wrap="none" lIns="91440" tIns="45720" rIns="91440" bIns="45720" rtlCol="0" anchor="t">
            <a:spAutoFit/>
          </a:bodyPr>
          <a:lstStyle/>
          <a:p>
            <a:r>
              <a:rPr lang="en-US" sz="3600" dirty="0">
                <a:solidFill>
                  <a:schemeClr val="accent2"/>
                </a:solidFill>
              </a:rPr>
              <a:t>Also true for BWAS … (n=3928 studies)</a:t>
            </a:r>
          </a:p>
        </p:txBody>
      </p:sp>
      <p:sp>
        <p:nvSpPr>
          <p:cNvPr id="8" name="Textfeld 7"/>
          <p:cNvSpPr txBox="1"/>
          <p:nvPr/>
        </p:nvSpPr>
        <p:spPr>
          <a:xfrm>
            <a:off x="10200456" y="4077072"/>
            <a:ext cx="1800200" cy="1938992"/>
          </a:xfrm>
          <a:prstGeom prst="rect">
            <a:avLst/>
          </a:prstGeom>
          <a:noFill/>
        </p:spPr>
        <p:txBody>
          <a:bodyPr wrap="square" rtlCol="0">
            <a:spAutoFit/>
          </a:bodyPr>
          <a:lstStyle/>
          <a:p>
            <a:r>
              <a:rPr lang="en-US" sz="1200" dirty="0"/>
              <a:t>Marek, S., </a:t>
            </a:r>
            <a:r>
              <a:rPr lang="en-US" sz="1200" dirty="0" err="1"/>
              <a:t>Tervo-Clemmens</a:t>
            </a:r>
            <a:r>
              <a:rPr lang="en-US" sz="1200" dirty="0"/>
              <a:t>, B., </a:t>
            </a:r>
            <a:r>
              <a:rPr lang="en-US" sz="1200" dirty="0" err="1"/>
              <a:t>Calabro</a:t>
            </a:r>
            <a:r>
              <a:rPr lang="en-US" sz="1200" dirty="0"/>
              <a:t>, F.J. </a:t>
            </a:r>
            <a:r>
              <a:rPr lang="en-US" sz="1200" i="1" dirty="0"/>
              <a:t>et al.</a:t>
            </a:r>
            <a:r>
              <a:rPr lang="en-US" sz="1200" dirty="0"/>
              <a:t> Reproducible brain-wide association studies require thousands of individuals. </a:t>
            </a:r>
            <a:r>
              <a:rPr lang="en-US" sz="1200" i="1" dirty="0"/>
              <a:t>Nature</a:t>
            </a:r>
            <a:r>
              <a:rPr lang="en-US" sz="1200" dirty="0"/>
              <a:t> </a:t>
            </a:r>
            <a:r>
              <a:rPr lang="en-US" sz="1200" b="1" dirty="0"/>
              <a:t>603, </a:t>
            </a:r>
            <a:r>
              <a:rPr lang="en-US" sz="1200" dirty="0"/>
              <a:t>654–660 (2022). https://doi.org/10.1038/s41586-022-04492-9</a:t>
            </a:r>
            <a:endParaRPr lang="de-DE" sz="1200" dirty="0"/>
          </a:p>
        </p:txBody>
      </p:sp>
    </p:spTree>
    <p:extLst>
      <p:ext uri="{BB962C8B-B14F-4D97-AF65-F5344CB8AC3E}">
        <p14:creationId xmlns:p14="http://schemas.microsoft.com/office/powerpoint/2010/main" val="4039778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hart with different colored dots&#10;&#10;AI-generated content may be incorrect.">
            <a:extLst>
              <a:ext uri="{FF2B5EF4-FFF2-40B4-BE49-F238E27FC236}">
                <a16:creationId xmlns:a16="http://schemas.microsoft.com/office/drawing/2014/main" id="{C44AEF4C-4349-A89A-21BA-464E527BF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93" y="45076"/>
            <a:ext cx="7646471" cy="6858000"/>
          </a:xfrm>
          <a:prstGeom prst="rect">
            <a:avLst/>
          </a:prstGeom>
        </p:spPr>
      </p:pic>
      <p:sp>
        <p:nvSpPr>
          <p:cNvPr id="6" name="TextBox 5">
            <a:extLst>
              <a:ext uri="{FF2B5EF4-FFF2-40B4-BE49-F238E27FC236}">
                <a16:creationId xmlns:a16="http://schemas.microsoft.com/office/drawing/2014/main" id="{4DA835DA-C74F-A21B-587D-0A7B8B4441A4}"/>
              </a:ext>
            </a:extLst>
          </p:cNvPr>
          <p:cNvSpPr txBox="1"/>
          <p:nvPr/>
        </p:nvSpPr>
        <p:spPr>
          <a:xfrm>
            <a:off x="8688288" y="4725144"/>
            <a:ext cx="2665927" cy="1569660"/>
          </a:xfrm>
          <a:prstGeom prst="rect">
            <a:avLst/>
          </a:prstGeom>
          <a:noFill/>
        </p:spPr>
        <p:txBody>
          <a:bodyPr wrap="square" rtlCol="0">
            <a:spAutoFit/>
          </a:bodyPr>
          <a:lstStyle/>
          <a:p>
            <a:r>
              <a:rPr lang="de-DE" sz="1200" dirty="0" err="1"/>
              <a:t>Wensink</a:t>
            </a:r>
            <a:r>
              <a:rPr lang="de-DE" sz="1200" dirty="0"/>
              <a:t>, G.E., Elias, S.G., Mullenders, J. </a:t>
            </a:r>
            <a:r>
              <a:rPr lang="de-DE" sz="1200" i="1" dirty="0"/>
              <a:t>et al.</a:t>
            </a:r>
            <a:r>
              <a:rPr lang="de-DE" sz="1200" dirty="0"/>
              <a:t> Patient-</a:t>
            </a:r>
            <a:r>
              <a:rPr lang="de-DE" sz="1200" dirty="0" err="1"/>
              <a:t>derived</a:t>
            </a:r>
            <a:r>
              <a:rPr lang="de-DE" sz="1200" dirty="0"/>
              <a:t> </a:t>
            </a:r>
            <a:r>
              <a:rPr lang="de-DE" sz="1200" dirty="0" err="1"/>
              <a:t>organoids</a:t>
            </a:r>
            <a:r>
              <a:rPr lang="de-DE" sz="1200" dirty="0"/>
              <a:t> </a:t>
            </a:r>
            <a:r>
              <a:rPr lang="de-DE" sz="1200" dirty="0" err="1"/>
              <a:t>as</a:t>
            </a:r>
            <a:r>
              <a:rPr lang="de-DE" sz="1200" dirty="0"/>
              <a:t> a </a:t>
            </a:r>
            <a:r>
              <a:rPr lang="de-DE" sz="1200" dirty="0" err="1"/>
              <a:t>predictive</a:t>
            </a:r>
            <a:r>
              <a:rPr lang="de-DE" sz="1200" dirty="0"/>
              <a:t> </a:t>
            </a:r>
            <a:r>
              <a:rPr lang="de-DE" sz="1200" dirty="0" err="1"/>
              <a:t>biomarker</a:t>
            </a:r>
            <a:r>
              <a:rPr lang="de-DE" sz="1200" dirty="0"/>
              <a:t> </a:t>
            </a:r>
            <a:r>
              <a:rPr lang="de-DE" sz="1200" dirty="0" err="1"/>
              <a:t>for</a:t>
            </a:r>
            <a:r>
              <a:rPr lang="de-DE" sz="1200" dirty="0"/>
              <a:t> </a:t>
            </a:r>
            <a:r>
              <a:rPr lang="de-DE" sz="1200" dirty="0" err="1"/>
              <a:t>treatment</a:t>
            </a:r>
            <a:r>
              <a:rPr lang="de-DE" sz="1200" dirty="0"/>
              <a:t> </a:t>
            </a:r>
            <a:r>
              <a:rPr lang="de-DE" sz="1200" dirty="0" err="1"/>
              <a:t>response</a:t>
            </a:r>
            <a:r>
              <a:rPr lang="de-DE" sz="1200" dirty="0"/>
              <a:t> in </a:t>
            </a:r>
            <a:r>
              <a:rPr lang="de-DE" sz="1200" dirty="0" err="1"/>
              <a:t>cancer</a:t>
            </a:r>
            <a:r>
              <a:rPr lang="de-DE" sz="1200" dirty="0"/>
              <a:t> </a:t>
            </a:r>
            <a:r>
              <a:rPr lang="de-DE" sz="1200" dirty="0" err="1"/>
              <a:t>patients</a:t>
            </a:r>
            <a:r>
              <a:rPr lang="de-DE" sz="1200" dirty="0"/>
              <a:t>. </a:t>
            </a:r>
            <a:r>
              <a:rPr lang="de-DE" sz="1200" i="1" dirty="0" err="1"/>
              <a:t>npj</a:t>
            </a:r>
            <a:r>
              <a:rPr lang="de-DE" sz="1200" i="1" dirty="0"/>
              <a:t> </a:t>
            </a:r>
            <a:r>
              <a:rPr lang="de-DE" sz="1200" i="1" dirty="0" err="1"/>
              <a:t>Precis</a:t>
            </a:r>
            <a:r>
              <a:rPr lang="de-DE" sz="1200" i="1" dirty="0"/>
              <a:t>. </a:t>
            </a:r>
            <a:r>
              <a:rPr lang="de-DE" sz="1200" i="1" dirty="0" err="1"/>
              <a:t>Onc</a:t>
            </a:r>
            <a:r>
              <a:rPr lang="de-DE" sz="1200" i="1" dirty="0"/>
              <a:t>.</a:t>
            </a:r>
            <a:r>
              <a:rPr lang="de-DE" sz="1200" dirty="0"/>
              <a:t> </a:t>
            </a:r>
            <a:r>
              <a:rPr lang="de-DE" sz="1200" b="1" dirty="0"/>
              <a:t>5</a:t>
            </a:r>
            <a:r>
              <a:rPr lang="de-DE" sz="1200" dirty="0"/>
              <a:t>, 30 (2021). https://doi.org/10.1038/s41698-021-00168-1</a:t>
            </a:r>
          </a:p>
        </p:txBody>
      </p:sp>
    </p:spTree>
    <p:extLst>
      <p:ext uri="{BB962C8B-B14F-4D97-AF65-F5344CB8AC3E}">
        <p14:creationId xmlns:p14="http://schemas.microsoft.com/office/powerpoint/2010/main" val="3146532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B6CF9A-226F-E0CC-D9F1-A1164FAF427B}"/>
              </a:ext>
            </a:extLst>
          </p:cNvPr>
          <p:cNvSpPr>
            <a:spLocks noGrp="1"/>
          </p:cNvSpPr>
          <p:nvPr>
            <p:ph type="title"/>
          </p:nvPr>
        </p:nvSpPr>
        <p:spPr/>
        <p:txBody>
          <a:bodyPr/>
          <a:lstStyle/>
          <a:p>
            <a:endParaRPr lang="de-DE"/>
          </a:p>
        </p:txBody>
      </p:sp>
      <p:pic>
        <p:nvPicPr>
          <p:cNvPr id="8" name="Inhaltsplatzhalter 7" descr="Ein Bild, das Text, Diagramm, Reihe, Screenshot enthält.&#10;&#10;Automatisch generierte Beschreibung">
            <a:extLst>
              <a:ext uri="{FF2B5EF4-FFF2-40B4-BE49-F238E27FC236}">
                <a16:creationId xmlns:a16="http://schemas.microsoft.com/office/drawing/2014/main" id="{8F8D8E56-F6CB-E1B0-3F8B-EB0F01A1563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368" y="44624"/>
            <a:ext cx="4871503" cy="6077737"/>
          </a:xfrm>
        </p:spPr>
      </p:pic>
      <p:sp>
        <p:nvSpPr>
          <p:cNvPr id="4" name="Datumsplatzhalter 3">
            <a:extLst>
              <a:ext uri="{FF2B5EF4-FFF2-40B4-BE49-F238E27FC236}">
                <a16:creationId xmlns:a16="http://schemas.microsoft.com/office/drawing/2014/main" id="{70BE7F67-171C-96CA-0C8E-71E827561332}"/>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ußzeilenplatzhalter 4">
            <a:extLst>
              <a:ext uri="{FF2B5EF4-FFF2-40B4-BE49-F238E27FC236}">
                <a16:creationId xmlns:a16="http://schemas.microsoft.com/office/drawing/2014/main" id="{27B4867B-282C-6459-466E-D2F8887EA1DE}"/>
              </a:ext>
            </a:extLst>
          </p:cNvPr>
          <p:cNvSpPr>
            <a:spLocks noGrp="1"/>
          </p:cNvSpPr>
          <p:nvPr>
            <p:ph type="ftr" sz="quarter" idx="11"/>
          </p:nvPr>
        </p:nvSpPr>
        <p:spPr/>
        <p:txBody>
          <a:bodyPr/>
          <a:lstStyle/>
          <a:p>
            <a:r>
              <a:rPr lang="en-GB"/>
              <a:t>Titel der Präsentation</a:t>
            </a:r>
            <a:endParaRPr lang="en-GB" dirty="0"/>
          </a:p>
        </p:txBody>
      </p:sp>
      <p:sp>
        <p:nvSpPr>
          <p:cNvPr id="6" name="Foliennummernplatzhalter 5">
            <a:extLst>
              <a:ext uri="{FF2B5EF4-FFF2-40B4-BE49-F238E27FC236}">
                <a16:creationId xmlns:a16="http://schemas.microsoft.com/office/drawing/2014/main" id="{84D54341-3568-2FE9-8A38-C26069A2D2A4}"/>
              </a:ext>
            </a:extLst>
          </p:cNvPr>
          <p:cNvSpPr>
            <a:spLocks noGrp="1"/>
          </p:cNvSpPr>
          <p:nvPr>
            <p:ph type="sldNum" sz="quarter" idx="12"/>
          </p:nvPr>
        </p:nvSpPr>
        <p:spPr/>
        <p:txBody>
          <a:bodyPr/>
          <a:lstStyle/>
          <a:p>
            <a:fld id="{0C03F2F4-3D73-4946-89C6-7727ECB7DC00}" type="slidenum">
              <a:rPr lang="en-GB" smtClean="0"/>
              <a:pPr/>
              <a:t>15</a:t>
            </a:fld>
            <a:endParaRPr lang="en-GB"/>
          </a:p>
        </p:txBody>
      </p:sp>
      <p:pic>
        <p:nvPicPr>
          <p:cNvPr id="10" name="Grafik 9" descr="Ein Bild, das Text, Screenshot, Reihe, Diagramm enthält.&#10;&#10;Automatisch generierte Beschreibung">
            <a:extLst>
              <a:ext uri="{FF2B5EF4-FFF2-40B4-BE49-F238E27FC236}">
                <a16:creationId xmlns:a16="http://schemas.microsoft.com/office/drawing/2014/main" id="{69D2E2CF-CC55-5166-55F5-9CCB2B358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5880" y="245824"/>
            <a:ext cx="6766574" cy="4512573"/>
          </a:xfrm>
          <a:prstGeom prst="rect">
            <a:avLst/>
          </a:prstGeom>
        </p:spPr>
      </p:pic>
      <p:sp>
        <p:nvSpPr>
          <p:cNvPr id="11" name="Textfeld 10">
            <a:extLst>
              <a:ext uri="{FF2B5EF4-FFF2-40B4-BE49-F238E27FC236}">
                <a16:creationId xmlns:a16="http://schemas.microsoft.com/office/drawing/2014/main" id="{69BBE6D1-1376-C4E4-9D0E-94DE79F5E803}"/>
              </a:ext>
            </a:extLst>
          </p:cNvPr>
          <p:cNvSpPr txBox="1"/>
          <p:nvPr/>
        </p:nvSpPr>
        <p:spPr>
          <a:xfrm>
            <a:off x="5591944" y="5157192"/>
            <a:ext cx="5400600" cy="1200329"/>
          </a:xfrm>
          <a:prstGeom prst="rect">
            <a:avLst/>
          </a:prstGeom>
          <a:noFill/>
        </p:spPr>
        <p:txBody>
          <a:bodyPr wrap="square" rtlCol="0">
            <a:spAutoFit/>
          </a:bodyPr>
          <a:lstStyle/>
          <a:p>
            <a:r>
              <a:rPr lang="en-US" sz="1200" i="1" dirty="0">
                <a:effectLst/>
              </a:rPr>
              <a:t>Generalizable brain network markers of major depressive disorder across multiple imaging sites | PLOS Biology</a:t>
            </a:r>
            <a:r>
              <a:rPr lang="en-US" sz="1200" dirty="0">
                <a:effectLst/>
              </a:rPr>
              <a:t>. (n.d.). Retrieved February 21, 2024, from </a:t>
            </a:r>
            <a:r>
              <a:rPr lang="en-US" sz="1200" dirty="0">
                <a:effectLst/>
                <a:hlinkClick r:id="rId4"/>
              </a:rPr>
              <a:t>https://journals.plos.org/plosbiology/article?id=10.1371/journal.pbio.3000966</a:t>
            </a:r>
            <a:endParaRPr lang="en-US" sz="1200" dirty="0">
              <a:effectLst/>
            </a:endParaRPr>
          </a:p>
          <a:p>
            <a:endParaRPr lang="de-DE" sz="1200" dirty="0"/>
          </a:p>
        </p:txBody>
      </p:sp>
    </p:spTree>
    <p:extLst>
      <p:ext uri="{BB962C8B-B14F-4D97-AF65-F5344CB8AC3E}">
        <p14:creationId xmlns:p14="http://schemas.microsoft.com/office/powerpoint/2010/main" val="72378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AI-generated content may be incorrect.">
            <a:extLst>
              <a:ext uri="{FF2B5EF4-FFF2-40B4-BE49-F238E27FC236}">
                <a16:creationId xmlns:a16="http://schemas.microsoft.com/office/drawing/2014/main" id="{CE0D29C8-6A88-24A8-D9C1-227BAE7A60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107" y="71061"/>
            <a:ext cx="11026448" cy="6009173"/>
          </a:xfrm>
          <a:prstGeom prst="rect">
            <a:avLst/>
          </a:prstGeom>
        </p:spPr>
      </p:pic>
    </p:spTree>
    <p:extLst>
      <p:ext uri="{BB962C8B-B14F-4D97-AF65-F5344CB8AC3E}">
        <p14:creationId xmlns:p14="http://schemas.microsoft.com/office/powerpoint/2010/main" val="1519969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1FE07-B34A-7E89-4287-05475C1E0C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317812-1534-EADC-2326-85B6B4A9F541}"/>
              </a:ext>
            </a:extLst>
          </p:cNvPr>
          <p:cNvSpPr>
            <a:spLocks noGrp="1"/>
          </p:cNvSpPr>
          <p:nvPr>
            <p:ph type="ctrTitle"/>
          </p:nvPr>
        </p:nvSpPr>
        <p:spPr>
          <a:xfrm>
            <a:off x="1668470" y="756745"/>
            <a:ext cx="7959005" cy="1765246"/>
          </a:xfrm>
        </p:spPr>
        <p:txBody>
          <a:bodyPr>
            <a:noAutofit/>
          </a:bodyPr>
          <a:lstStyle/>
          <a:p>
            <a:r>
              <a:rPr lang="en-US" sz="2400" b="0" i="0" u="none" strike="noStrike" baseline="0" dirty="0">
                <a:solidFill>
                  <a:schemeClr val="accent2">
                    <a:lumMod val="75000"/>
                  </a:schemeClr>
                </a:solidFill>
              </a:rPr>
              <a:t>Clinical Validity </a:t>
            </a:r>
            <a:br>
              <a:rPr lang="en-US" sz="2400" b="0" i="0" u="none" strike="noStrike" baseline="0" dirty="0">
                <a:solidFill>
                  <a:schemeClr val="accent5">
                    <a:lumMod val="50000"/>
                  </a:schemeClr>
                </a:solidFill>
              </a:rPr>
            </a:br>
            <a:r>
              <a:rPr lang="en-US" sz="2400" b="0" i="0" u="none" strike="noStrike" baseline="0" dirty="0">
                <a:solidFill>
                  <a:schemeClr val="accent5">
                    <a:lumMod val="50000"/>
                  </a:schemeClr>
                </a:solidFill>
              </a:rPr>
              <a:t>is the likelihood by which</a:t>
            </a:r>
            <a:br>
              <a:rPr lang="en-US" sz="2400" b="0" i="0" u="none" strike="noStrike" baseline="0" dirty="0">
                <a:solidFill>
                  <a:schemeClr val="accent5">
                    <a:lumMod val="50000"/>
                  </a:schemeClr>
                </a:solidFill>
              </a:rPr>
            </a:br>
            <a:r>
              <a:rPr lang="en-US" sz="2400" b="0" i="0" u="none" strike="noStrike" baseline="0" dirty="0">
                <a:solidFill>
                  <a:schemeClr val="accent5">
                    <a:lumMod val="50000"/>
                  </a:schemeClr>
                </a:solidFill>
              </a:rPr>
              <a:t>a test or algorithm identifies a patient´s clinical status</a:t>
            </a:r>
            <a:br>
              <a:rPr lang="en-US" sz="2400" b="0" i="0" u="none" strike="noStrike" baseline="0" dirty="0"/>
            </a:br>
            <a:r>
              <a:rPr lang="en-US" sz="2400" b="0" i="0" u="none" strike="noStrike" baseline="0" dirty="0"/>
              <a:t> </a:t>
            </a:r>
            <a:endParaRPr lang="de-DE" sz="2400" dirty="0"/>
          </a:p>
        </p:txBody>
      </p:sp>
      <p:sp>
        <p:nvSpPr>
          <p:cNvPr id="5" name="TextBox 4">
            <a:extLst>
              <a:ext uri="{FF2B5EF4-FFF2-40B4-BE49-F238E27FC236}">
                <a16:creationId xmlns:a16="http://schemas.microsoft.com/office/drawing/2014/main" id="{96E7A7E9-D348-E63B-4236-876A97F64EAD}"/>
              </a:ext>
            </a:extLst>
          </p:cNvPr>
          <p:cNvSpPr txBox="1"/>
          <p:nvPr/>
        </p:nvSpPr>
        <p:spPr>
          <a:xfrm>
            <a:off x="2694565" y="3983421"/>
            <a:ext cx="5906814" cy="1200329"/>
          </a:xfrm>
          <a:prstGeom prst="rect">
            <a:avLst/>
          </a:prstGeom>
          <a:noFill/>
        </p:spPr>
        <p:txBody>
          <a:bodyPr wrap="square" rtlCol="0">
            <a:spAutoFit/>
          </a:bodyPr>
          <a:lstStyle/>
          <a:p>
            <a:pPr algn="ctr"/>
            <a:r>
              <a:rPr lang="en-US" sz="2400" dirty="0">
                <a:solidFill>
                  <a:schemeClr val="accent2">
                    <a:lumMod val="75000"/>
                  </a:schemeClr>
                </a:solidFill>
                <a:latin typeface="+mj-lt"/>
              </a:rPr>
              <a:t>C</a:t>
            </a:r>
            <a:r>
              <a:rPr lang="en-US" sz="2400" b="0" i="0" u="none" strike="noStrike" baseline="0" dirty="0">
                <a:solidFill>
                  <a:schemeClr val="accent2">
                    <a:lumMod val="75000"/>
                  </a:schemeClr>
                </a:solidFill>
                <a:latin typeface="+mj-lt"/>
              </a:rPr>
              <a:t>linical </a:t>
            </a:r>
            <a:r>
              <a:rPr lang="en-US" sz="2400" dirty="0">
                <a:solidFill>
                  <a:schemeClr val="accent2">
                    <a:lumMod val="75000"/>
                  </a:schemeClr>
                </a:solidFill>
                <a:latin typeface="+mj-lt"/>
              </a:rPr>
              <a:t>U</a:t>
            </a:r>
            <a:r>
              <a:rPr lang="en-US" sz="2400" b="0" i="0" u="none" strike="noStrike" baseline="0" dirty="0">
                <a:solidFill>
                  <a:schemeClr val="accent2">
                    <a:lumMod val="75000"/>
                  </a:schemeClr>
                </a:solidFill>
                <a:latin typeface="+mj-lt"/>
              </a:rPr>
              <a:t>tility </a:t>
            </a:r>
          </a:p>
          <a:p>
            <a:pPr algn="ctr"/>
            <a:r>
              <a:rPr lang="en-US" sz="2400" b="0" i="0" u="none" strike="noStrike" baseline="0" dirty="0">
                <a:latin typeface="+mj-lt"/>
              </a:rPr>
              <a:t>is the benefits and harms that result from the use of the test</a:t>
            </a:r>
            <a:endParaRPr lang="de-DE" sz="2400" dirty="0">
              <a:latin typeface="+mj-lt"/>
            </a:endParaRPr>
          </a:p>
        </p:txBody>
      </p:sp>
    </p:spTree>
    <p:extLst>
      <p:ext uri="{BB962C8B-B14F-4D97-AF65-F5344CB8AC3E}">
        <p14:creationId xmlns:p14="http://schemas.microsoft.com/office/powerpoint/2010/main" val="3296876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251E22-D261-8066-DB16-826354556AE6}"/>
              </a:ext>
            </a:extLst>
          </p:cNvPr>
          <p:cNvPicPr>
            <a:picLocks noChangeAspect="1"/>
          </p:cNvPicPr>
          <p:nvPr/>
        </p:nvPicPr>
        <p:blipFill>
          <a:blip r:embed="rId2"/>
          <a:stretch>
            <a:fillRect/>
          </a:stretch>
        </p:blipFill>
        <p:spPr>
          <a:xfrm>
            <a:off x="160985" y="0"/>
            <a:ext cx="8564753" cy="4423083"/>
          </a:xfrm>
          <a:prstGeom prst="rect">
            <a:avLst/>
          </a:prstGeom>
        </p:spPr>
      </p:pic>
      <p:pic>
        <p:nvPicPr>
          <p:cNvPr id="7" name="Picture 6">
            <a:extLst>
              <a:ext uri="{FF2B5EF4-FFF2-40B4-BE49-F238E27FC236}">
                <a16:creationId xmlns:a16="http://schemas.microsoft.com/office/drawing/2014/main" id="{E19BC9DE-B7BD-251D-30B0-25E051DACE14}"/>
              </a:ext>
            </a:extLst>
          </p:cNvPr>
          <p:cNvPicPr>
            <a:picLocks noChangeAspect="1"/>
          </p:cNvPicPr>
          <p:nvPr/>
        </p:nvPicPr>
        <p:blipFill>
          <a:blip r:embed="rId3"/>
          <a:stretch>
            <a:fillRect/>
          </a:stretch>
        </p:blipFill>
        <p:spPr>
          <a:xfrm>
            <a:off x="0" y="4288129"/>
            <a:ext cx="12192000" cy="2390081"/>
          </a:xfrm>
          <a:prstGeom prst="rect">
            <a:avLst/>
          </a:prstGeom>
        </p:spPr>
      </p:pic>
    </p:spTree>
    <p:extLst>
      <p:ext uri="{BB962C8B-B14F-4D97-AF65-F5344CB8AC3E}">
        <p14:creationId xmlns:p14="http://schemas.microsoft.com/office/powerpoint/2010/main" val="246393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1779AD-475C-41FD-7BAB-E42EA17F32FB}"/>
              </a:ext>
            </a:extLst>
          </p:cNvPr>
          <p:cNvPicPr>
            <a:picLocks noChangeAspect="1"/>
          </p:cNvPicPr>
          <p:nvPr/>
        </p:nvPicPr>
        <p:blipFill>
          <a:blip r:embed="rId2"/>
          <a:stretch>
            <a:fillRect/>
          </a:stretch>
        </p:blipFill>
        <p:spPr>
          <a:xfrm>
            <a:off x="212502" y="148106"/>
            <a:ext cx="8572297" cy="3600103"/>
          </a:xfrm>
          <a:prstGeom prst="rect">
            <a:avLst/>
          </a:prstGeom>
        </p:spPr>
      </p:pic>
      <p:pic>
        <p:nvPicPr>
          <p:cNvPr id="7" name="Picture 6">
            <a:extLst>
              <a:ext uri="{FF2B5EF4-FFF2-40B4-BE49-F238E27FC236}">
                <a16:creationId xmlns:a16="http://schemas.microsoft.com/office/drawing/2014/main" id="{CD11072B-9C2F-1E2D-9BFF-1F29B00D12C4}"/>
              </a:ext>
            </a:extLst>
          </p:cNvPr>
          <p:cNvPicPr>
            <a:picLocks noChangeAspect="1"/>
          </p:cNvPicPr>
          <p:nvPr/>
        </p:nvPicPr>
        <p:blipFill>
          <a:blip r:embed="rId3"/>
          <a:stretch>
            <a:fillRect/>
          </a:stretch>
        </p:blipFill>
        <p:spPr>
          <a:xfrm>
            <a:off x="281095" y="3936539"/>
            <a:ext cx="11910905" cy="1871833"/>
          </a:xfrm>
          <a:prstGeom prst="rect">
            <a:avLst/>
          </a:prstGeom>
        </p:spPr>
      </p:pic>
    </p:spTree>
    <p:extLst>
      <p:ext uri="{BB962C8B-B14F-4D97-AF65-F5344CB8AC3E}">
        <p14:creationId xmlns:p14="http://schemas.microsoft.com/office/powerpoint/2010/main" val="178258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26606-AC9C-9E23-D616-228E344A0A7E}"/>
              </a:ext>
            </a:extLst>
          </p:cNvPr>
          <p:cNvSpPr>
            <a:spLocks noGrp="1"/>
          </p:cNvSpPr>
          <p:nvPr>
            <p:ph type="title"/>
          </p:nvPr>
        </p:nvSpPr>
        <p:spPr/>
        <p:txBody>
          <a:bodyPr/>
          <a:lstStyle/>
          <a:p>
            <a:r>
              <a:rPr lang="de-DE" dirty="0"/>
              <a:t>Goals and Program</a:t>
            </a:r>
          </a:p>
        </p:txBody>
      </p:sp>
      <p:sp>
        <p:nvSpPr>
          <p:cNvPr id="3" name="Content Placeholder 2">
            <a:extLst>
              <a:ext uri="{FF2B5EF4-FFF2-40B4-BE49-F238E27FC236}">
                <a16:creationId xmlns:a16="http://schemas.microsoft.com/office/drawing/2014/main" id="{35DCAE40-2EFD-5B95-3EB8-0ECE8EA13362}"/>
              </a:ext>
            </a:extLst>
          </p:cNvPr>
          <p:cNvSpPr>
            <a:spLocks noGrp="1"/>
          </p:cNvSpPr>
          <p:nvPr>
            <p:ph idx="1"/>
          </p:nvPr>
        </p:nvSpPr>
        <p:spPr/>
        <p:txBody>
          <a:bodyPr/>
          <a:lstStyle/>
          <a:p>
            <a:r>
              <a:rPr lang="de-DE" dirty="0" err="1"/>
              <a:t>Reflection</a:t>
            </a:r>
            <a:r>
              <a:rPr lang="de-DE" dirty="0"/>
              <a:t> on </a:t>
            </a:r>
            <a:r>
              <a:rPr lang="de-DE" dirty="0" err="1"/>
              <a:t>current</a:t>
            </a:r>
            <a:r>
              <a:rPr lang="de-DE" dirty="0"/>
              <a:t> </a:t>
            </a:r>
            <a:r>
              <a:rPr lang="de-DE" dirty="0" err="1"/>
              <a:t>research</a:t>
            </a:r>
            <a:r>
              <a:rPr lang="de-DE" dirty="0"/>
              <a:t> </a:t>
            </a:r>
            <a:r>
              <a:rPr lang="de-DE" dirty="0" err="1"/>
              <a:t>practices</a:t>
            </a:r>
            <a:r>
              <a:rPr lang="de-DE" dirty="0"/>
              <a:t> and </a:t>
            </a:r>
            <a:r>
              <a:rPr lang="de-DE" dirty="0" err="1"/>
              <a:t>next</a:t>
            </a:r>
            <a:r>
              <a:rPr lang="de-DE" dirty="0"/>
              <a:t> </a:t>
            </a:r>
            <a:r>
              <a:rPr lang="de-DE" dirty="0" err="1"/>
              <a:t>steps</a:t>
            </a:r>
            <a:endParaRPr lang="de-DE" dirty="0"/>
          </a:p>
          <a:p>
            <a:endParaRPr lang="de-DE" dirty="0"/>
          </a:p>
          <a:p>
            <a:r>
              <a:rPr lang="de-DE" dirty="0"/>
              <a:t>Schedule: </a:t>
            </a:r>
          </a:p>
          <a:p>
            <a:r>
              <a:rPr lang="de-DE" dirty="0"/>
              <a:t>20 </a:t>
            </a:r>
            <a:r>
              <a:rPr lang="de-DE" dirty="0" err="1"/>
              <a:t>Minutes</a:t>
            </a:r>
            <a:r>
              <a:rPr lang="de-DE" dirty="0"/>
              <a:t> </a:t>
            </a:r>
            <a:r>
              <a:rPr lang="de-DE" dirty="0" err="1"/>
              <a:t>Introduction</a:t>
            </a:r>
            <a:endParaRPr lang="de-DE" dirty="0"/>
          </a:p>
          <a:p>
            <a:r>
              <a:rPr lang="de-DE" dirty="0"/>
              <a:t>1 </a:t>
            </a:r>
            <a:r>
              <a:rPr lang="de-DE" dirty="0" err="1"/>
              <a:t>hour</a:t>
            </a:r>
            <a:r>
              <a:rPr lang="de-DE" dirty="0"/>
              <a:t>: 2 </a:t>
            </a:r>
            <a:r>
              <a:rPr lang="de-DE" dirty="0" err="1"/>
              <a:t>Breakout</a:t>
            </a:r>
            <a:r>
              <a:rPr lang="de-DE" dirty="0"/>
              <a:t> Groups: </a:t>
            </a:r>
          </a:p>
          <a:p>
            <a:r>
              <a:rPr lang="de-DE" dirty="0"/>
              <a:t>Group 1 (</a:t>
            </a:r>
            <a:r>
              <a:rPr lang="de-DE" dirty="0" err="1"/>
              <a:t>recommended</a:t>
            </a:r>
            <a:r>
              <a:rPr lang="de-DE" dirty="0"/>
              <a:t> </a:t>
            </a:r>
            <a:r>
              <a:rPr lang="de-DE" dirty="0" err="1"/>
              <a:t>for</a:t>
            </a:r>
            <a:r>
              <a:rPr lang="de-DE" dirty="0"/>
              <a:t> ECRs and </a:t>
            </a:r>
            <a:r>
              <a:rPr lang="de-DE" dirty="0" err="1"/>
              <a:t>interested</a:t>
            </a:r>
            <a:r>
              <a:rPr lang="de-DE" dirty="0"/>
              <a:t> PIs): Transparency and </a:t>
            </a:r>
            <a:r>
              <a:rPr lang="de-DE" dirty="0" err="1"/>
              <a:t>challenges</a:t>
            </a:r>
            <a:endParaRPr lang="de-DE" dirty="0"/>
          </a:p>
          <a:p>
            <a:r>
              <a:rPr lang="de-DE" dirty="0"/>
              <a:t>Group 2 Challenges in Translation in PM</a:t>
            </a:r>
          </a:p>
          <a:p>
            <a:r>
              <a:rPr lang="de-DE" dirty="0"/>
              <a:t>20 </a:t>
            </a:r>
            <a:r>
              <a:rPr lang="de-DE" dirty="0" err="1"/>
              <a:t>Mins</a:t>
            </a:r>
            <a:r>
              <a:rPr lang="de-DE" dirty="0"/>
              <a:t> Wrap-</a:t>
            </a:r>
            <a:r>
              <a:rPr lang="de-DE" dirty="0" err="1"/>
              <a:t>up</a:t>
            </a:r>
            <a:r>
              <a:rPr lang="de-DE" dirty="0"/>
              <a:t> </a:t>
            </a:r>
            <a:r>
              <a:rPr lang="de-DE" dirty="0" err="1"/>
              <a:t>with</a:t>
            </a:r>
            <a:r>
              <a:rPr lang="de-DE" dirty="0"/>
              <a:t> </a:t>
            </a:r>
            <a:r>
              <a:rPr lang="de-DE" dirty="0" err="1"/>
              <a:t>the</a:t>
            </a:r>
            <a:r>
              <a:rPr lang="de-DE" dirty="0"/>
              <a:t> </a:t>
            </a:r>
            <a:r>
              <a:rPr lang="de-DE" dirty="0" err="1"/>
              <a:t>group</a:t>
            </a:r>
            <a:endParaRPr lang="de-DE" dirty="0"/>
          </a:p>
        </p:txBody>
      </p:sp>
      <p:sp>
        <p:nvSpPr>
          <p:cNvPr id="4" name="Date Placeholder 3">
            <a:extLst>
              <a:ext uri="{FF2B5EF4-FFF2-40B4-BE49-F238E27FC236}">
                <a16:creationId xmlns:a16="http://schemas.microsoft.com/office/drawing/2014/main" id="{E6C56990-777C-9E11-281A-0063E1F72341}"/>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ooter Placeholder 4">
            <a:extLst>
              <a:ext uri="{FF2B5EF4-FFF2-40B4-BE49-F238E27FC236}">
                <a16:creationId xmlns:a16="http://schemas.microsoft.com/office/drawing/2014/main" id="{C46D507A-01D5-6A0D-94A6-B1720DCCE3FF}"/>
              </a:ext>
            </a:extLst>
          </p:cNvPr>
          <p:cNvSpPr>
            <a:spLocks noGrp="1"/>
          </p:cNvSpPr>
          <p:nvPr>
            <p:ph type="ftr" sz="quarter" idx="11"/>
          </p:nvPr>
        </p:nvSpPr>
        <p:spPr/>
        <p:txBody>
          <a:bodyPr/>
          <a:lstStyle/>
          <a:p>
            <a:r>
              <a:rPr lang="en-GB"/>
              <a:t>Titel der Präsentation</a:t>
            </a:r>
            <a:endParaRPr lang="en-GB" dirty="0"/>
          </a:p>
        </p:txBody>
      </p:sp>
      <p:sp>
        <p:nvSpPr>
          <p:cNvPr id="6" name="Slide Number Placeholder 5">
            <a:extLst>
              <a:ext uri="{FF2B5EF4-FFF2-40B4-BE49-F238E27FC236}">
                <a16:creationId xmlns:a16="http://schemas.microsoft.com/office/drawing/2014/main" id="{DE1E0D52-6710-5658-1819-9E0CB04F1ED1}"/>
              </a:ext>
            </a:extLst>
          </p:cNvPr>
          <p:cNvSpPr>
            <a:spLocks noGrp="1"/>
          </p:cNvSpPr>
          <p:nvPr>
            <p:ph type="sldNum" sz="quarter" idx="12"/>
          </p:nvPr>
        </p:nvSpPr>
        <p:spPr/>
        <p:txBody>
          <a:bodyPr/>
          <a:lstStyle/>
          <a:p>
            <a:fld id="{0C03F2F4-3D73-4946-89C6-7727ECB7DC00}" type="slidenum">
              <a:rPr lang="en-GB" smtClean="0"/>
              <a:pPr/>
              <a:t>2</a:t>
            </a:fld>
            <a:endParaRPr lang="en-GB"/>
          </a:p>
        </p:txBody>
      </p:sp>
    </p:spTree>
    <p:extLst>
      <p:ext uri="{BB962C8B-B14F-4D97-AF65-F5344CB8AC3E}">
        <p14:creationId xmlns:p14="http://schemas.microsoft.com/office/powerpoint/2010/main" val="1465163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0C6D4-628F-BFD6-1C71-B30A4084E0D8}"/>
              </a:ext>
            </a:extLst>
          </p:cNvPr>
          <p:cNvSpPr>
            <a:spLocks noGrp="1"/>
          </p:cNvSpPr>
          <p:nvPr>
            <p:ph type="title"/>
          </p:nvPr>
        </p:nvSpPr>
        <p:spPr/>
        <p:txBody>
          <a:bodyPr/>
          <a:lstStyle/>
          <a:p>
            <a:r>
              <a:rPr lang="de-DE" dirty="0"/>
              <a:t>Clinical </a:t>
            </a:r>
            <a:r>
              <a:rPr lang="de-DE" dirty="0" err="1"/>
              <a:t>utility</a:t>
            </a:r>
            <a:r>
              <a:rPr lang="de-DE" dirty="0"/>
              <a:t> </a:t>
            </a:r>
            <a:r>
              <a:rPr lang="de-DE" dirty="0" err="1"/>
              <a:t>as</a:t>
            </a:r>
            <a:r>
              <a:rPr lang="de-DE" dirty="0"/>
              <a:t> </a:t>
            </a:r>
            <a:r>
              <a:rPr lang="de-DE" dirty="0" err="1"/>
              <a:t>chain</a:t>
            </a:r>
            <a:r>
              <a:rPr lang="de-DE" dirty="0"/>
              <a:t> of </a:t>
            </a:r>
            <a:r>
              <a:rPr lang="de-DE" dirty="0" err="1"/>
              <a:t>efficacy</a:t>
            </a:r>
            <a:r>
              <a:rPr lang="de-DE" dirty="0"/>
              <a:t> </a:t>
            </a:r>
          </a:p>
        </p:txBody>
      </p:sp>
      <p:sp>
        <p:nvSpPr>
          <p:cNvPr id="4" name="Date Placeholder 3">
            <a:extLst>
              <a:ext uri="{FF2B5EF4-FFF2-40B4-BE49-F238E27FC236}">
                <a16:creationId xmlns:a16="http://schemas.microsoft.com/office/drawing/2014/main" id="{BD473513-2B29-D7C3-C3CE-DC0ABC565A86}"/>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ooter Placeholder 4">
            <a:extLst>
              <a:ext uri="{FF2B5EF4-FFF2-40B4-BE49-F238E27FC236}">
                <a16:creationId xmlns:a16="http://schemas.microsoft.com/office/drawing/2014/main" id="{B33EEE1F-8416-3250-117D-144355A81BD8}"/>
              </a:ext>
            </a:extLst>
          </p:cNvPr>
          <p:cNvSpPr>
            <a:spLocks noGrp="1"/>
          </p:cNvSpPr>
          <p:nvPr>
            <p:ph type="ftr" sz="quarter" idx="11"/>
          </p:nvPr>
        </p:nvSpPr>
        <p:spPr/>
        <p:txBody>
          <a:bodyPr/>
          <a:lstStyle/>
          <a:p>
            <a:r>
              <a:rPr lang="en-GB"/>
              <a:t>Titel der Präsentation</a:t>
            </a:r>
            <a:endParaRPr lang="en-GB" dirty="0"/>
          </a:p>
        </p:txBody>
      </p:sp>
      <p:sp>
        <p:nvSpPr>
          <p:cNvPr id="6" name="Slide Number Placeholder 5">
            <a:extLst>
              <a:ext uri="{FF2B5EF4-FFF2-40B4-BE49-F238E27FC236}">
                <a16:creationId xmlns:a16="http://schemas.microsoft.com/office/drawing/2014/main" id="{0E1214C0-951B-3468-1E40-7A41239FBD37}"/>
              </a:ext>
            </a:extLst>
          </p:cNvPr>
          <p:cNvSpPr>
            <a:spLocks noGrp="1"/>
          </p:cNvSpPr>
          <p:nvPr>
            <p:ph type="sldNum" sz="quarter" idx="12"/>
          </p:nvPr>
        </p:nvSpPr>
        <p:spPr/>
        <p:txBody>
          <a:bodyPr/>
          <a:lstStyle/>
          <a:p>
            <a:fld id="{0C03F2F4-3D73-4946-89C6-7727ECB7DC00}" type="slidenum">
              <a:rPr lang="en-GB" smtClean="0"/>
              <a:pPr/>
              <a:t>20</a:t>
            </a:fld>
            <a:endParaRPr lang="en-GB"/>
          </a:p>
        </p:txBody>
      </p:sp>
      <p:pic>
        <p:nvPicPr>
          <p:cNvPr id="8" name="Picture 7" descr="A diagram of a chain&#10;&#10;AI-generated content may be incorrect.">
            <a:extLst>
              <a:ext uri="{FF2B5EF4-FFF2-40B4-BE49-F238E27FC236}">
                <a16:creationId xmlns:a16="http://schemas.microsoft.com/office/drawing/2014/main" id="{176E6B0C-CCEE-075A-B7D1-7029D38C0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6077"/>
            <a:ext cx="12192000" cy="3965846"/>
          </a:xfrm>
          <a:prstGeom prst="rect">
            <a:avLst/>
          </a:prstGeom>
        </p:spPr>
      </p:pic>
      <p:sp>
        <p:nvSpPr>
          <p:cNvPr id="9" name="TextBox 8">
            <a:extLst>
              <a:ext uri="{FF2B5EF4-FFF2-40B4-BE49-F238E27FC236}">
                <a16:creationId xmlns:a16="http://schemas.microsoft.com/office/drawing/2014/main" id="{A8BD039D-5E6A-6424-0CD5-CC3F37A68077}"/>
              </a:ext>
            </a:extLst>
          </p:cNvPr>
          <p:cNvSpPr txBox="1"/>
          <p:nvPr/>
        </p:nvSpPr>
        <p:spPr>
          <a:xfrm>
            <a:off x="479376" y="5827330"/>
            <a:ext cx="10585176" cy="553998"/>
          </a:xfrm>
          <a:prstGeom prst="rect">
            <a:avLst/>
          </a:prstGeom>
          <a:noFill/>
        </p:spPr>
        <p:txBody>
          <a:bodyPr wrap="square" rtlCol="0">
            <a:spAutoFit/>
          </a:bodyPr>
          <a:lstStyle/>
          <a:p>
            <a:r>
              <a:rPr lang="de-DE" sz="1000" dirty="0" err="1">
                <a:effectLst/>
              </a:rPr>
              <a:t>Hayeems</a:t>
            </a:r>
            <a:r>
              <a:rPr lang="de-DE" sz="1000" dirty="0">
                <a:effectLst/>
              </a:rPr>
              <a:t>, R. Z., </a:t>
            </a:r>
            <a:r>
              <a:rPr lang="de-DE" sz="1000" dirty="0" err="1">
                <a:effectLst/>
              </a:rPr>
              <a:t>Dimmock</a:t>
            </a:r>
            <a:r>
              <a:rPr lang="de-DE" sz="1000" dirty="0">
                <a:effectLst/>
              </a:rPr>
              <a:t>, D., Bick, D., Belmont, J. W., Green, R. C., </a:t>
            </a:r>
            <a:r>
              <a:rPr lang="de-DE" sz="1000" dirty="0" err="1">
                <a:effectLst/>
              </a:rPr>
              <a:t>Lanpher</a:t>
            </a:r>
            <a:r>
              <a:rPr lang="de-DE" sz="1000" dirty="0">
                <a:effectLst/>
              </a:rPr>
              <a:t>, B., </a:t>
            </a:r>
            <a:r>
              <a:rPr lang="de-DE" sz="1000" dirty="0" err="1">
                <a:effectLst/>
              </a:rPr>
              <a:t>Jobanputra</a:t>
            </a:r>
            <a:r>
              <a:rPr lang="de-DE" sz="1000" dirty="0">
                <a:effectLst/>
              </a:rPr>
              <a:t>, V., Mendoza, R., </a:t>
            </a:r>
            <a:r>
              <a:rPr lang="de-DE" sz="1000" dirty="0" err="1">
                <a:effectLst/>
              </a:rPr>
              <a:t>Kulkarni</a:t>
            </a:r>
            <a:r>
              <a:rPr lang="de-DE" sz="1000" dirty="0">
                <a:effectLst/>
              </a:rPr>
              <a:t>, S., Grove, M. E., Taylor, S. L., &amp; Ashley, E. (2020). Clinical </a:t>
            </a:r>
            <a:r>
              <a:rPr lang="de-DE" sz="1000" dirty="0" err="1">
                <a:effectLst/>
              </a:rPr>
              <a:t>utility</a:t>
            </a:r>
            <a:r>
              <a:rPr lang="de-DE" sz="1000" dirty="0">
                <a:effectLst/>
              </a:rPr>
              <a:t> of </a:t>
            </a:r>
            <a:r>
              <a:rPr lang="de-DE" sz="1000" dirty="0" err="1">
                <a:effectLst/>
              </a:rPr>
              <a:t>genomic</a:t>
            </a:r>
            <a:r>
              <a:rPr lang="de-DE" sz="1000" dirty="0">
                <a:effectLst/>
              </a:rPr>
              <a:t> </a:t>
            </a:r>
            <a:r>
              <a:rPr lang="de-DE" sz="1000" dirty="0" err="1">
                <a:effectLst/>
              </a:rPr>
              <a:t>sequencing</a:t>
            </a:r>
            <a:r>
              <a:rPr lang="de-DE" sz="1000" dirty="0">
                <a:effectLst/>
              </a:rPr>
              <a:t>: A </a:t>
            </a:r>
            <a:r>
              <a:rPr lang="de-DE" sz="1000" dirty="0" err="1">
                <a:effectLst/>
              </a:rPr>
              <a:t>measurement</a:t>
            </a:r>
            <a:r>
              <a:rPr lang="de-DE" sz="1000" dirty="0">
                <a:effectLst/>
              </a:rPr>
              <a:t> </a:t>
            </a:r>
            <a:r>
              <a:rPr lang="de-DE" sz="1000" dirty="0" err="1">
                <a:effectLst/>
              </a:rPr>
              <a:t>toolkit</a:t>
            </a:r>
            <a:r>
              <a:rPr lang="de-DE" sz="1000" dirty="0">
                <a:effectLst/>
              </a:rPr>
              <a:t>. </a:t>
            </a:r>
            <a:r>
              <a:rPr lang="de-DE" sz="1000" i="1" dirty="0" err="1">
                <a:effectLst/>
              </a:rPr>
              <a:t>Npj</a:t>
            </a:r>
            <a:r>
              <a:rPr lang="de-DE" sz="1000" i="1" dirty="0">
                <a:effectLst/>
              </a:rPr>
              <a:t> </a:t>
            </a:r>
            <a:r>
              <a:rPr lang="de-DE" sz="1000" i="1" dirty="0" err="1">
                <a:effectLst/>
              </a:rPr>
              <a:t>Genomic</a:t>
            </a:r>
            <a:r>
              <a:rPr lang="de-DE" sz="1000" i="1" dirty="0">
                <a:effectLst/>
              </a:rPr>
              <a:t> Medicine</a:t>
            </a:r>
            <a:r>
              <a:rPr lang="de-DE" sz="1000" dirty="0">
                <a:effectLst/>
              </a:rPr>
              <a:t>, </a:t>
            </a:r>
            <a:r>
              <a:rPr lang="de-DE" sz="1000" i="1" dirty="0">
                <a:effectLst/>
              </a:rPr>
              <a:t>5</a:t>
            </a:r>
            <a:r>
              <a:rPr lang="de-DE" sz="1000" dirty="0">
                <a:effectLst/>
              </a:rPr>
              <a:t>(1), 1–11. </a:t>
            </a:r>
            <a:r>
              <a:rPr lang="de-DE" sz="1000" dirty="0">
                <a:effectLst/>
                <a:hlinkClick r:id="rId3"/>
              </a:rPr>
              <a:t>https://doi.org/10.1038/s41525-020-00164-7</a:t>
            </a:r>
            <a:endParaRPr lang="de-DE" sz="1000" dirty="0">
              <a:effectLst/>
            </a:endParaRPr>
          </a:p>
          <a:p>
            <a:endParaRPr lang="de-DE" sz="1000" dirty="0"/>
          </a:p>
        </p:txBody>
      </p:sp>
    </p:spTree>
    <p:extLst>
      <p:ext uri="{BB962C8B-B14F-4D97-AF65-F5344CB8AC3E}">
        <p14:creationId xmlns:p14="http://schemas.microsoft.com/office/powerpoint/2010/main" val="1643128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F1EBE-ED13-A233-D446-260FDF8D4E5A}"/>
              </a:ext>
            </a:extLst>
          </p:cNvPr>
          <p:cNvSpPr>
            <a:spLocks noGrp="1"/>
          </p:cNvSpPr>
          <p:nvPr>
            <p:ph type="title"/>
          </p:nvPr>
        </p:nvSpPr>
        <p:spPr/>
        <p:txBody>
          <a:bodyPr/>
          <a:lstStyle/>
          <a:p>
            <a:r>
              <a:rPr lang="de-DE" dirty="0"/>
              <a:t>Splitting </a:t>
            </a:r>
            <a:r>
              <a:rPr lang="de-DE" dirty="0" err="1"/>
              <a:t>the</a:t>
            </a:r>
            <a:r>
              <a:rPr lang="de-DE" dirty="0"/>
              <a:t> </a:t>
            </a:r>
            <a:r>
              <a:rPr lang="de-DE" dirty="0" err="1"/>
              <a:t>groups</a:t>
            </a:r>
            <a:r>
              <a:rPr lang="de-DE" dirty="0"/>
              <a:t> 60 </a:t>
            </a:r>
            <a:r>
              <a:rPr lang="de-DE" dirty="0" err="1"/>
              <a:t>mins</a:t>
            </a:r>
            <a:r>
              <a:rPr lang="de-DE" dirty="0"/>
              <a:t> </a:t>
            </a:r>
          </a:p>
        </p:txBody>
      </p:sp>
      <p:sp>
        <p:nvSpPr>
          <p:cNvPr id="3" name="Content Placeholder 2">
            <a:extLst>
              <a:ext uri="{FF2B5EF4-FFF2-40B4-BE49-F238E27FC236}">
                <a16:creationId xmlns:a16="http://schemas.microsoft.com/office/drawing/2014/main" id="{653FA9B3-5051-8016-6A9A-940E54C145F2}"/>
              </a:ext>
            </a:extLst>
          </p:cNvPr>
          <p:cNvSpPr>
            <a:spLocks noGrp="1"/>
          </p:cNvSpPr>
          <p:nvPr>
            <p:ph idx="1"/>
          </p:nvPr>
        </p:nvSpPr>
        <p:spPr/>
        <p:txBody>
          <a:bodyPr/>
          <a:lstStyle/>
          <a:p>
            <a:r>
              <a:rPr lang="de-DE" dirty="0"/>
              <a:t>Group 1 (Emma/Sophia): Transparency and ECR </a:t>
            </a:r>
            <a:r>
              <a:rPr lang="de-DE" dirty="0" err="1"/>
              <a:t>specific</a:t>
            </a:r>
            <a:r>
              <a:rPr lang="de-DE" dirty="0"/>
              <a:t> </a:t>
            </a:r>
            <a:r>
              <a:rPr lang="de-DE" dirty="0" err="1"/>
              <a:t>challenges</a:t>
            </a:r>
            <a:endParaRPr lang="de-DE" dirty="0"/>
          </a:p>
          <a:p>
            <a:r>
              <a:rPr lang="de-DE" dirty="0"/>
              <a:t>Recommended </a:t>
            </a:r>
            <a:r>
              <a:rPr lang="de-DE" dirty="0" err="1"/>
              <a:t>for</a:t>
            </a:r>
            <a:r>
              <a:rPr lang="de-DE" dirty="0"/>
              <a:t> ECRs and </a:t>
            </a:r>
            <a:r>
              <a:rPr lang="de-DE" dirty="0" err="1"/>
              <a:t>interested</a:t>
            </a:r>
            <a:r>
              <a:rPr lang="de-DE" dirty="0"/>
              <a:t> PIs</a:t>
            </a:r>
          </a:p>
          <a:p>
            <a:endParaRPr lang="de-DE" dirty="0"/>
          </a:p>
          <a:p>
            <a:r>
              <a:rPr lang="de-DE" dirty="0"/>
              <a:t>Group 2 (Ulf): Clinical </a:t>
            </a:r>
            <a:r>
              <a:rPr lang="de-DE" dirty="0" err="1"/>
              <a:t>validity</a:t>
            </a:r>
            <a:r>
              <a:rPr lang="de-DE" dirty="0"/>
              <a:t> and </a:t>
            </a:r>
            <a:r>
              <a:rPr lang="de-DE" dirty="0" err="1"/>
              <a:t>utility</a:t>
            </a:r>
            <a:endParaRPr lang="de-DE" dirty="0"/>
          </a:p>
          <a:p>
            <a:r>
              <a:rPr lang="de-DE" dirty="0"/>
              <a:t>Recommended </a:t>
            </a:r>
            <a:r>
              <a:rPr lang="de-DE" dirty="0" err="1"/>
              <a:t>for</a:t>
            </a:r>
            <a:r>
              <a:rPr lang="de-DE" dirty="0"/>
              <a:t> PIs</a:t>
            </a:r>
          </a:p>
        </p:txBody>
      </p:sp>
      <p:sp>
        <p:nvSpPr>
          <p:cNvPr id="4" name="Date Placeholder 3">
            <a:extLst>
              <a:ext uri="{FF2B5EF4-FFF2-40B4-BE49-F238E27FC236}">
                <a16:creationId xmlns:a16="http://schemas.microsoft.com/office/drawing/2014/main" id="{5E16FDCA-22EE-77C4-394C-C68E25436591}"/>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ooter Placeholder 4">
            <a:extLst>
              <a:ext uri="{FF2B5EF4-FFF2-40B4-BE49-F238E27FC236}">
                <a16:creationId xmlns:a16="http://schemas.microsoft.com/office/drawing/2014/main" id="{AB200376-211D-DA1F-2DB6-7396653B19DF}"/>
              </a:ext>
            </a:extLst>
          </p:cNvPr>
          <p:cNvSpPr>
            <a:spLocks noGrp="1"/>
          </p:cNvSpPr>
          <p:nvPr>
            <p:ph type="ftr" sz="quarter" idx="11"/>
          </p:nvPr>
        </p:nvSpPr>
        <p:spPr/>
        <p:txBody>
          <a:bodyPr/>
          <a:lstStyle/>
          <a:p>
            <a:r>
              <a:rPr lang="en-GB"/>
              <a:t>Titel der Präsentation</a:t>
            </a:r>
            <a:endParaRPr lang="en-GB" dirty="0"/>
          </a:p>
        </p:txBody>
      </p:sp>
      <p:sp>
        <p:nvSpPr>
          <p:cNvPr id="6" name="Slide Number Placeholder 5">
            <a:extLst>
              <a:ext uri="{FF2B5EF4-FFF2-40B4-BE49-F238E27FC236}">
                <a16:creationId xmlns:a16="http://schemas.microsoft.com/office/drawing/2014/main" id="{4D2C1E36-9C65-D6A0-6C74-94E1B992F7DF}"/>
              </a:ext>
            </a:extLst>
          </p:cNvPr>
          <p:cNvSpPr>
            <a:spLocks noGrp="1"/>
          </p:cNvSpPr>
          <p:nvPr>
            <p:ph type="sldNum" sz="quarter" idx="12"/>
          </p:nvPr>
        </p:nvSpPr>
        <p:spPr/>
        <p:txBody>
          <a:bodyPr/>
          <a:lstStyle/>
          <a:p>
            <a:fld id="{0C03F2F4-3D73-4946-89C6-7727ECB7DC00}" type="slidenum">
              <a:rPr lang="en-GB" smtClean="0"/>
              <a:pPr/>
              <a:t>21</a:t>
            </a:fld>
            <a:endParaRPr lang="en-GB"/>
          </a:p>
        </p:txBody>
      </p:sp>
    </p:spTree>
    <p:extLst>
      <p:ext uri="{BB962C8B-B14F-4D97-AF65-F5344CB8AC3E}">
        <p14:creationId xmlns:p14="http://schemas.microsoft.com/office/powerpoint/2010/main" val="27831038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032BA-06F6-6E49-71D0-B37F26868DC4}"/>
              </a:ext>
            </a:extLst>
          </p:cNvPr>
          <p:cNvSpPr>
            <a:spLocks noGrp="1"/>
          </p:cNvSpPr>
          <p:nvPr>
            <p:ph type="title"/>
          </p:nvPr>
        </p:nvSpPr>
        <p:spPr>
          <a:xfrm>
            <a:off x="551384" y="476672"/>
            <a:ext cx="11017224" cy="864000"/>
          </a:xfrm>
        </p:spPr>
        <p:txBody>
          <a:bodyPr/>
          <a:lstStyle/>
          <a:p>
            <a:r>
              <a:rPr lang="de-DE" dirty="0"/>
              <a:t>Clinical </a:t>
            </a:r>
            <a:r>
              <a:rPr lang="de-DE" dirty="0" err="1"/>
              <a:t>Validity</a:t>
            </a:r>
            <a:r>
              <a:rPr lang="de-DE" dirty="0"/>
              <a:t> </a:t>
            </a:r>
            <a:r>
              <a:rPr lang="en-US" sz="2400" b="0" i="0" u="none" strike="noStrike" baseline="0" dirty="0">
                <a:solidFill>
                  <a:schemeClr val="accent3"/>
                </a:solidFill>
              </a:rPr>
              <a:t>likelihood by which</a:t>
            </a:r>
            <a:br>
              <a:rPr lang="en-US" sz="2400" b="0" i="0" u="none" strike="noStrike" baseline="0" dirty="0">
                <a:solidFill>
                  <a:schemeClr val="accent3"/>
                </a:solidFill>
              </a:rPr>
            </a:br>
            <a:r>
              <a:rPr lang="en-US" sz="2400" b="0" i="0" u="none" strike="noStrike" baseline="0" dirty="0">
                <a:solidFill>
                  <a:schemeClr val="accent3"/>
                </a:solidFill>
              </a:rPr>
              <a:t>a test or algorithm identifies a patient´s clinical status</a:t>
            </a:r>
            <a:br>
              <a:rPr lang="en-US" sz="3200" b="0" i="0" u="none" strike="noStrike" baseline="0" dirty="0">
                <a:solidFill>
                  <a:schemeClr val="accent3"/>
                </a:solidFill>
              </a:rPr>
            </a:br>
            <a:endParaRPr lang="de-DE" dirty="0"/>
          </a:p>
        </p:txBody>
      </p:sp>
      <p:sp>
        <p:nvSpPr>
          <p:cNvPr id="3" name="Content Placeholder 2">
            <a:extLst>
              <a:ext uri="{FF2B5EF4-FFF2-40B4-BE49-F238E27FC236}">
                <a16:creationId xmlns:a16="http://schemas.microsoft.com/office/drawing/2014/main" id="{09C916DC-8D12-BAB5-7C4A-7A8CFC060A7F}"/>
              </a:ext>
            </a:extLst>
          </p:cNvPr>
          <p:cNvSpPr>
            <a:spLocks noGrp="1"/>
          </p:cNvSpPr>
          <p:nvPr>
            <p:ph idx="1"/>
          </p:nvPr>
        </p:nvSpPr>
        <p:spPr>
          <a:xfrm>
            <a:off x="551384" y="1736764"/>
            <a:ext cx="9936000" cy="4248472"/>
          </a:xfrm>
        </p:spPr>
        <p:txBody>
          <a:bodyPr/>
          <a:lstStyle/>
          <a:p>
            <a:pPr algn="l" rtl="0" fontAlgn="base"/>
            <a:r>
              <a:rPr lang="en-US" sz="1800" b="0" i="0" dirty="0">
                <a:solidFill>
                  <a:schemeClr val="tx1">
                    <a:lumMod val="50000"/>
                  </a:schemeClr>
                </a:solidFill>
                <a:effectLst/>
                <a:latin typeface="Fira Sans" panose="020B0503050000020004" pitchFamily="34" charset="0"/>
              </a:rPr>
              <a:t>Moving beyond genomics. What opportunity/challenges do you see? What factors do you or would you like to consider beyond genomics? How to integrate multimodal data?</a:t>
            </a:r>
          </a:p>
          <a:p>
            <a:pPr algn="l" rtl="0" fontAlgn="base"/>
            <a:endParaRPr lang="en-US" sz="1800" b="0" dirty="0">
              <a:solidFill>
                <a:schemeClr val="tx1">
                  <a:lumMod val="50000"/>
                </a:schemeClr>
              </a:solidFill>
              <a:latin typeface="Fira Sans" panose="020B0503050000020004" pitchFamily="34" charset="0"/>
            </a:endParaRPr>
          </a:p>
          <a:p>
            <a:pPr algn="l" rtl="0" fontAlgn="base"/>
            <a:r>
              <a:rPr lang="en-US" sz="1800" b="0" i="0" dirty="0">
                <a:solidFill>
                  <a:schemeClr val="tx1">
                    <a:lumMod val="50000"/>
                  </a:schemeClr>
                </a:solidFill>
                <a:effectLst/>
                <a:latin typeface="Fira Sans" panose="020B0503050000020004" pitchFamily="34" charset="0"/>
              </a:rPr>
              <a:t>How do you communicate/learn about success/failures in new technologies in PM?</a:t>
            </a:r>
          </a:p>
          <a:p>
            <a:pPr algn="l" rtl="0" fontAlgn="base"/>
            <a:endParaRPr lang="en-US" sz="1800" b="0" dirty="0">
              <a:solidFill>
                <a:schemeClr val="tx1">
                  <a:lumMod val="50000"/>
                </a:schemeClr>
              </a:solidFill>
              <a:latin typeface="Fira Sans" panose="020B0503050000020004" pitchFamily="34" charset="0"/>
            </a:endParaRPr>
          </a:p>
          <a:p>
            <a:pPr algn="l" rtl="0" fontAlgn="base"/>
            <a:r>
              <a:rPr lang="en-US" sz="1800" b="0" dirty="0">
                <a:solidFill>
                  <a:schemeClr val="tx1">
                    <a:lumMod val="50000"/>
                  </a:schemeClr>
                </a:solidFill>
                <a:latin typeface="Fira Sans" panose="020B0503050000020004" pitchFamily="34" charset="0"/>
              </a:rPr>
              <a:t>How standardized are data collection / curation processes? How interoperable are data sets?</a:t>
            </a:r>
          </a:p>
          <a:p>
            <a:pPr algn="l" rtl="0" fontAlgn="base"/>
            <a:endParaRPr lang="en-US" sz="1800" b="0" i="0" dirty="0">
              <a:solidFill>
                <a:schemeClr val="tx1">
                  <a:lumMod val="50000"/>
                </a:schemeClr>
              </a:solidFill>
              <a:effectLst/>
              <a:latin typeface="Fira Sans" panose="020B0503050000020004" pitchFamily="34" charset="0"/>
            </a:endParaRPr>
          </a:p>
          <a:p>
            <a:pPr algn="l" rtl="0" fontAlgn="base"/>
            <a:r>
              <a:rPr lang="en-US" sz="1800" b="0" i="0" dirty="0">
                <a:solidFill>
                  <a:schemeClr val="tx1">
                    <a:lumMod val="50000"/>
                  </a:schemeClr>
                </a:solidFill>
                <a:effectLst/>
                <a:latin typeface="Fira Sans" panose="020B0503050000020004" pitchFamily="34" charset="0"/>
              </a:rPr>
              <a:t>How large/diverse are your study populations? How generalizable are your results?</a:t>
            </a:r>
          </a:p>
          <a:p>
            <a:pPr algn="l" rtl="0" fontAlgn="base"/>
            <a:r>
              <a:rPr lang="en-US" sz="1800" b="0" dirty="0">
                <a:solidFill>
                  <a:schemeClr val="tx1">
                    <a:lumMod val="50000"/>
                  </a:schemeClr>
                </a:solidFill>
                <a:latin typeface="Fira Sans" panose="020B0503050000020004" pitchFamily="34" charset="0"/>
              </a:rPr>
              <a:t>Do you validate with external data sets?</a:t>
            </a:r>
          </a:p>
          <a:p>
            <a:pPr algn="l" rtl="0" fontAlgn="base"/>
            <a:endParaRPr lang="en-US" sz="1800" b="0" i="0" dirty="0">
              <a:solidFill>
                <a:schemeClr val="tx1">
                  <a:lumMod val="50000"/>
                </a:schemeClr>
              </a:solidFill>
              <a:effectLst/>
              <a:latin typeface="Fira Sans" panose="020B0503050000020004" pitchFamily="34" charset="0"/>
            </a:endParaRPr>
          </a:p>
          <a:p>
            <a:pPr algn="l" rtl="0" fontAlgn="base"/>
            <a:endParaRPr lang="en-US" sz="1800" b="0" dirty="0">
              <a:solidFill>
                <a:schemeClr val="tx1">
                  <a:lumMod val="50000"/>
                </a:schemeClr>
              </a:solidFill>
              <a:latin typeface="Fira Sans" panose="020B0503050000020004" pitchFamily="34" charset="0"/>
            </a:endParaRPr>
          </a:p>
          <a:p>
            <a:pPr algn="l" rtl="0" fontAlgn="base"/>
            <a:endParaRPr lang="en-US" sz="1800" b="0" i="0" dirty="0">
              <a:solidFill>
                <a:schemeClr val="tx1">
                  <a:lumMod val="50000"/>
                </a:schemeClr>
              </a:solidFill>
              <a:effectLst/>
              <a:latin typeface="Fira Sans" panose="020B0503050000020004" pitchFamily="34" charset="0"/>
            </a:endParaRPr>
          </a:p>
        </p:txBody>
      </p:sp>
      <p:sp>
        <p:nvSpPr>
          <p:cNvPr id="4" name="Date Placeholder 3">
            <a:extLst>
              <a:ext uri="{FF2B5EF4-FFF2-40B4-BE49-F238E27FC236}">
                <a16:creationId xmlns:a16="http://schemas.microsoft.com/office/drawing/2014/main" id="{DE59F0C7-D58E-28B7-DBC9-4B2A3859DCF3}"/>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6" name="Slide Number Placeholder 5">
            <a:extLst>
              <a:ext uri="{FF2B5EF4-FFF2-40B4-BE49-F238E27FC236}">
                <a16:creationId xmlns:a16="http://schemas.microsoft.com/office/drawing/2014/main" id="{8EEE2FB8-A44B-C63F-958A-4E2968F2A2B2}"/>
              </a:ext>
            </a:extLst>
          </p:cNvPr>
          <p:cNvSpPr>
            <a:spLocks noGrp="1"/>
          </p:cNvSpPr>
          <p:nvPr>
            <p:ph type="sldNum" sz="quarter" idx="12"/>
          </p:nvPr>
        </p:nvSpPr>
        <p:spPr/>
        <p:txBody>
          <a:bodyPr/>
          <a:lstStyle/>
          <a:p>
            <a:fld id="{0C03F2F4-3D73-4946-89C6-7727ECB7DC00}" type="slidenum">
              <a:rPr lang="en-GB" smtClean="0"/>
              <a:pPr/>
              <a:t>22</a:t>
            </a:fld>
            <a:endParaRPr lang="en-GB"/>
          </a:p>
        </p:txBody>
      </p:sp>
    </p:spTree>
    <p:extLst>
      <p:ext uri="{BB962C8B-B14F-4D97-AF65-F5344CB8AC3E}">
        <p14:creationId xmlns:p14="http://schemas.microsoft.com/office/powerpoint/2010/main" val="3080614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032BA-06F6-6E49-71D0-B37F26868DC4}"/>
              </a:ext>
            </a:extLst>
          </p:cNvPr>
          <p:cNvSpPr>
            <a:spLocks noGrp="1"/>
          </p:cNvSpPr>
          <p:nvPr>
            <p:ph type="title"/>
          </p:nvPr>
        </p:nvSpPr>
        <p:spPr/>
        <p:txBody>
          <a:bodyPr/>
          <a:lstStyle/>
          <a:p>
            <a:r>
              <a:rPr lang="de-DE" dirty="0"/>
              <a:t>Clinical Utility </a:t>
            </a:r>
            <a:r>
              <a:rPr lang="en-US" sz="2400" b="0" i="0" u="none" strike="noStrike" baseline="0" dirty="0">
                <a:solidFill>
                  <a:schemeClr val="tx2">
                    <a:lumMod val="75000"/>
                  </a:schemeClr>
                </a:solidFill>
                <a:latin typeface="+mj-lt"/>
              </a:rPr>
              <a:t>is the benefits and harms that result from the use of the test</a:t>
            </a:r>
            <a:br>
              <a:rPr lang="de-DE" sz="3200" dirty="0">
                <a:latin typeface="+mj-lt"/>
              </a:rPr>
            </a:br>
            <a:endParaRPr lang="de-DE" dirty="0"/>
          </a:p>
        </p:txBody>
      </p:sp>
      <p:sp>
        <p:nvSpPr>
          <p:cNvPr id="3" name="Content Placeholder 2">
            <a:extLst>
              <a:ext uri="{FF2B5EF4-FFF2-40B4-BE49-F238E27FC236}">
                <a16:creationId xmlns:a16="http://schemas.microsoft.com/office/drawing/2014/main" id="{09C916DC-8D12-BAB5-7C4A-7A8CFC060A7F}"/>
              </a:ext>
            </a:extLst>
          </p:cNvPr>
          <p:cNvSpPr>
            <a:spLocks noGrp="1"/>
          </p:cNvSpPr>
          <p:nvPr>
            <p:ph idx="1"/>
          </p:nvPr>
        </p:nvSpPr>
        <p:spPr>
          <a:xfrm>
            <a:off x="551384" y="1700808"/>
            <a:ext cx="9936000" cy="3672408"/>
          </a:xfrm>
        </p:spPr>
        <p:txBody>
          <a:bodyPr/>
          <a:lstStyle/>
          <a:p>
            <a:pPr algn="l" rtl="0" fontAlgn="base"/>
            <a:r>
              <a:rPr lang="en-US" sz="1800" b="0" dirty="0">
                <a:solidFill>
                  <a:schemeClr val="tx1">
                    <a:lumMod val="50000"/>
                  </a:schemeClr>
                </a:solidFill>
                <a:latin typeface="Fira Sans" panose="020B0503050000020004" pitchFamily="34" charset="0"/>
              </a:rPr>
              <a:t>Are you using a utility framework? Which one are you using?</a:t>
            </a:r>
          </a:p>
          <a:p>
            <a:pPr algn="l" rtl="0" fontAlgn="base"/>
            <a:endParaRPr lang="en-US" sz="1800" b="0" dirty="0">
              <a:solidFill>
                <a:schemeClr val="tx1">
                  <a:lumMod val="50000"/>
                </a:schemeClr>
              </a:solidFill>
              <a:latin typeface="Fira Sans" panose="020B0503050000020004" pitchFamily="34" charset="0"/>
            </a:endParaRPr>
          </a:p>
          <a:p>
            <a:pPr algn="l" rtl="0" fontAlgn="base"/>
            <a:r>
              <a:rPr lang="en-US" sz="1800" b="0" dirty="0">
                <a:solidFill>
                  <a:schemeClr val="tx1">
                    <a:lumMod val="50000"/>
                  </a:schemeClr>
                </a:solidFill>
                <a:latin typeface="Fira Sans" panose="020B0503050000020004" pitchFamily="34" charset="0"/>
              </a:rPr>
              <a:t>What are main opportunities/challenges to bring your insights to patients?</a:t>
            </a:r>
          </a:p>
          <a:p>
            <a:pPr algn="l" rtl="0" fontAlgn="base"/>
            <a:endParaRPr lang="en-US" sz="1800" b="0" dirty="0">
              <a:solidFill>
                <a:schemeClr val="tx1">
                  <a:lumMod val="50000"/>
                </a:schemeClr>
              </a:solidFill>
              <a:latin typeface="Fira Sans" panose="020B0503050000020004" pitchFamily="34" charset="0"/>
            </a:endParaRPr>
          </a:p>
          <a:p>
            <a:pPr algn="l" rtl="0" fontAlgn="base"/>
            <a:r>
              <a:rPr lang="en-US" sz="1800" b="0" dirty="0">
                <a:solidFill>
                  <a:schemeClr val="tx1">
                    <a:lumMod val="50000"/>
                  </a:schemeClr>
                </a:solidFill>
                <a:latin typeface="Fira Sans" panose="020B0503050000020004" pitchFamily="34" charset="0"/>
              </a:rPr>
              <a:t>What do you consider a successful transfer/translation? How do your interventions compare to standard of care?</a:t>
            </a:r>
          </a:p>
          <a:p>
            <a:pPr algn="l" rtl="0" fontAlgn="base"/>
            <a:endParaRPr lang="en-US" sz="1800" b="0" dirty="0">
              <a:solidFill>
                <a:schemeClr val="tx1">
                  <a:lumMod val="50000"/>
                </a:schemeClr>
              </a:solidFill>
              <a:latin typeface="Fira Sans" panose="020B0503050000020004" pitchFamily="34" charset="0"/>
            </a:endParaRPr>
          </a:p>
          <a:p>
            <a:pPr algn="l" rtl="0" fontAlgn="base"/>
            <a:endParaRPr lang="en-US" sz="1800" b="0" dirty="0">
              <a:solidFill>
                <a:schemeClr val="tx1">
                  <a:lumMod val="50000"/>
                </a:schemeClr>
              </a:solidFill>
              <a:latin typeface="Fira Sans" panose="020B0503050000020004" pitchFamily="34" charset="0"/>
            </a:endParaRPr>
          </a:p>
          <a:p>
            <a:pPr algn="l" rtl="0" fontAlgn="base"/>
            <a:endParaRPr lang="en-US" sz="1800" b="0" i="0" dirty="0">
              <a:solidFill>
                <a:schemeClr val="tx1">
                  <a:lumMod val="50000"/>
                </a:schemeClr>
              </a:solidFill>
              <a:effectLst/>
              <a:latin typeface="Fira Sans" panose="020B0503050000020004" pitchFamily="34" charset="0"/>
            </a:endParaRPr>
          </a:p>
          <a:p>
            <a:pPr algn="l" rtl="0" fontAlgn="base"/>
            <a:endParaRPr lang="en-US" sz="1800" b="0" i="0" dirty="0">
              <a:solidFill>
                <a:schemeClr val="tx1">
                  <a:lumMod val="50000"/>
                </a:schemeClr>
              </a:solidFill>
              <a:effectLst/>
              <a:latin typeface="Fira Sans" panose="020B0503050000020004" pitchFamily="34" charset="0"/>
            </a:endParaRPr>
          </a:p>
          <a:p>
            <a:pPr algn="l" rtl="0" fontAlgn="base"/>
            <a:r>
              <a:rPr lang="en-US" sz="1800" b="0" i="0" dirty="0">
                <a:effectLst/>
                <a:latin typeface="Fira Sans" panose="020B0503050000020004" pitchFamily="34" charset="0"/>
              </a:rPr>
              <a:t>​</a:t>
            </a:r>
            <a:endParaRPr lang="en-US" sz="1600" b="0" i="0" dirty="0">
              <a:effectLst/>
            </a:endParaRPr>
          </a:p>
        </p:txBody>
      </p:sp>
      <p:sp>
        <p:nvSpPr>
          <p:cNvPr id="4" name="Date Placeholder 3">
            <a:extLst>
              <a:ext uri="{FF2B5EF4-FFF2-40B4-BE49-F238E27FC236}">
                <a16:creationId xmlns:a16="http://schemas.microsoft.com/office/drawing/2014/main" id="{DE59F0C7-D58E-28B7-DBC9-4B2A3859DCF3}"/>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5" name="Footer Placeholder 4">
            <a:extLst>
              <a:ext uri="{FF2B5EF4-FFF2-40B4-BE49-F238E27FC236}">
                <a16:creationId xmlns:a16="http://schemas.microsoft.com/office/drawing/2014/main" id="{2A295A18-0D1D-2267-EE87-E4A9F00C9047}"/>
              </a:ext>
            </a:extLst>
          </p:cNvPr>
          <p:cNvSpPr>
            <a:spLocks noGrp="1"/>
          </p:cNvSpPr>
          <p:nvPr>
            <p:ph type="ftr" sz="quarter" idx="11"/>
          </p:nvPr>
        </p:nvSpPr>
        <p:spPr/>
        <p:txBody>
          <a:bodyPr/>
          <a:lstStyle/>
          <a:p>
            <a:r>
              <a:rPr lang="en-GB"/>
              <a:t>Titel der Präsentation</a:t>
            </a:r>
            <a:endParaRPr lang="en-GB" dirty="0"/>
          </a:p>
        </p:txBody>
      </p:sp>
      <p:sp>
        <p:nvSpPr>
          <p:cNvPr id="6" name="Slide Number Placeholder 5">
            <a:extLst>
              <a:ext uri="{FF2B5EF4-FFF2-40B4-BE49-F238E27FC236}">
                <a16:creationId xmlns:a16="http://schemas.microsoft.com/office/drawing/2014/main" id="{8EEE2FB8-A44B-C63F-958A-4E2968F2A2B2}"/>
              </a:ext>
            </a:extLst>
          </p:cNvPr>
          <p:cNvSpPr>
            <a:spLocks noGrp="1"/>
          </p:cNvSpPr>
          <p:nvPr>
            <p:ph type="sldNum" sz="quarter" idx="12"/>
          </p:nvPr>
        </p:nvSpPr>
        <p:spPr/>
        <p:txBody>
          <a:bodyPr/>
          <a:lstStyle/>
          <a:p>
            <a:fld id="{0C03F2F4-3D73-4946-89C6-7727ECB7DC00}" type="slidenum">
              <a:rPr lang="en-GB" smtClean="0"/>
              <a:pPr/>
              <a:t>23</a:t>
            </a:fld>
            <a:endParaRPr lang="en-GB"/>
          </a:p>
        </p:txBody>
      </p:sp>
    </p:spTree>
    <p:extLst>
      <p:ext uri="{BB962C8B-B14F-4D97-AF65-F5344CB8AC3E}">
        <p14:creationId xmlns:p14="http://schemas.microsoft.com/office/powerpoint/2010/main" val="495131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err="1"/>
              <a:t>Thank</a:t>
            </a:r>
            <a:r>
              <a:rPr lang="de-DE" dirty="0"/>
              <a:t> </a:t>
            </a:r>
            <a:r>
              <a:rPr lang="de-DE" dirty="0" err="1"/>
              <a:t>you</a:t>
            </a:r>
            <a:r>
              <a:rPr lang="de-DE" dirty="0"/>
              <a:t>.</a:t>
            </a:r>
          </a:p>
        </p:txBody>
      </p:sp>
      <p:sp>
        <p:nvSpPr>
          <p:cNvPr id="6" name="Foliennummernplatzhalter 5"/>
          <p:cNvSpPr>
            <a:spLocks noGrp="1"/>
          </p:cNvSpPr>
          <p:nvPr>
            <p:ph type="sldNum" sz="quarter" idx="4294967295"/>
          </p:nvPr>
        </p:nvSpPr>
        <p:spPr>
          <a:xfrm>
            <a:off x="0" y="6381750"/>
            <a:ext cx="288925" cy="215900"/>
          </a:xfrm>
        </p:spPr>
        <p:txBody>
          <a:bodyPr/>
          <a:lstStyle/>
          <a:p>
            <a:fld id="{0C03F2F4-3D73-4946-89C6-7727ECB7DC00}" type="slidenum">
              <a:rPr lang="en-GB" smtClean="0"/>
              <a:pPr/>
              <a:t>24</a:t>
            </a:fld>
            <a:endParaRPr lang="en-GB"/>
          </a:p>
        </p:txBody>
      </p:sp>
    </p:spTree>
    <p:extLst>
      <p:ext uri="{BB962C8B-B14F-4D97-AF65-F5344CB8AC3E}">
        <p14:creationId xmlns:p14="http://schemas.microsoft.com/office/powerpoint/2010/main" val="3486966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8BE76-2DA8-1C38-9F14-9AA30B27B9C0}"/>
              </a:ext>
            </a:extLst>
          </p:cNvPr>
          <p:cNvSpPr>
            <a:spLocks noGrp="1"/>
          </p:cNvSpPr>
          <p:nvPr>
            <p:ph type="ctrTitle"/>
          </p:nvPr>
        </p:nvSpPr>
        <p:spPr>
          <a:xfrm>
            <a:off x="3431704" y="4149080"/>
            <a:ext cx="7830130" cy="1550274"/>
          </a:xfrm>
        </p:spPr>
        <p:txBody>
          <a:bodyPr>
            <a:noAutofit/>
          </a:bodyPr>
          <a:lstStyle/>
          <a:p>
            <a:pPr algn="r">
              <a:lnSpc>
                <a:spcPct val="100000"/>
              </a:lnSpc>
            </a:pPr>
            <a:r>
              <a:rPr lang="en-US" sz="2400" b="0" i="0" u="none" strike="noStrike" dirty="0">
                <a:solidFill>
                  <a:schemeClr val="accent2">
                    <a:lumMod val="75000"/>
                  </a:schemeClr>
                </a:solidFill>
                <a:effectLst/>
                <a:latin typeface="+mn-lt"/>
              </a:rPr>
              <a:t>Responsible conduct of research (RCR) </a:t>
            </a:r>
            <a:br>
              <a:rPr lang="en-US" sz="2400" b="0" i="0" u="none" strike="noStrike" dirty="0">
                <a:solidFill>
                  <a:schemeClr val="accent2">
                    <a:lumMod val="75000"/>
                  </a:schemeClr>
                </a:solidFill>
                <a:effectLst/>
                <a:latin typeface="+mn-lt"/>
              </a:rPr>
            </a:br>
            <a:r>
              <a:rPr lang="en-US" sz="2400" b="0" i="0" u="none" strike="noStrike" dirty="0">
                <a:solidFill>
                  <a:srgbClr val="212121"/>
                </a:solidFill>
                <a:effectLst/>
                <a:latin typeface="+mn-lt"/>
              </a:rPr>
              <a:t>promotes the production of </a:t>
            </a:r>
            <a:r>
              <a:rPr lang="en-US" sz="2400" b="0" i="1" u="none" strike="noStrike" dirty="0">
                <a:solidFill>
                  <a:srgbClr val="212121"/>
                </a:solidFill>
                <a:effectLst/>
                <a:latin typeface="+mn-lt"/>
              </a:rPr>
              <a:t>robust knowledge</a:t>
            </a:r>
            <a:r>
              <a:rPr lang="en-US" sz="2400" b="0" i="0" u="none" strike="noStrike" dirty="0">
                <a:solidFill>
                  <a:srgbClr val="212121"/>
                </a:solidFill>
                <a:effectLst/>
                <a:latin typeface="+mn-lt"/>
              </a:rPr>
              <a:t>, can be used to foster a healthy research culture, and ultimately will lead to the </a:t>
            </a:r>
            <a:r>
              <a:rPr lang="en-US" sz="2400" b="0" i="1" u="none" strike="noStrike" dirty="0">
                <a:solidFill>
                  <a:srgbClr val="212121"/>
                </a:solidFill>
                <a:effectLst/>
                <a:latin typeface="+mn-lt"/>
              </a:rPr>
              <a:t>public’s trust </a:t>
            </a:r>
            <a:r>
              <a:rPr lang="en-US" sz="2400" b="0" i="0" u="none" strike="noStrike" dirty="0">
                <a:solidFill>
                  <a:srgbClr val="212121"/>
                </a:solidFill>
                <a:effectLst/>
                <a:latin typeface="+mn-lt"/>
              </a:rPr>
              <a:t>in the research process, its output, and its implementation.</a:t>
            </a:r>
            <a:endParaRPr lang="de-DE" sz="2400" dirty="0">
              <a:latin typeface="+mn-lt"/>
            </a:endParaRPr>
          </a:p>
        </p:txBody>
      </p:sp>
      <p:sp>
        <p:nvSpPr>
          <p:cNvPr id="3" name="Subtitle 2">
            <a:extLst>
              <a:ext uri="{FF2B5EF4-FFF2-40B4-BE49-F238E27FC236}">
                <a16:creationId xmlns:a16="http://schemas.microsoft.com/office/drawing/2014/main" id="{8982EA3F-068A-7324-CDC6-DD38A25E0891}"/>
              </a:ext>
            </a:extLst>
          </p:cNvPr>
          <p:cNvSpPr>
            <a:spLocks noGrp="1"/>
          </p:cNvSpPr>
          <p:nvPr>
            <p:ph type="subTitle" idx="1"/>
          </p:nvPr>
        </p:nvSpPr>
        <p:spPr>
          <a:xfrm>
            <a:off x="263352" y="548680"/>
            <a:ext cx="9641282" cy="2026252"/>
          </a:xfrm>
        </p:spPr>
        <p:txBody>
          <a:bodyPr>
            <a:noAutofit/>
          </a:bodyPr>
          <a:lstStyle/>
          <a:p>
            <a:pPr algn="l">
              <a:lnSpc>
                <a:spcPct val="100000"/>
              </a:lnSpc>
            </a:pPr>
            <a:r>
              <a:rPr lang="en-US" b="0" i="0" u="none" strike="noStrike" dirty="0">
                <a:solidFill>
                  <a:schemeClr val="accent2">
                    <a:lumMod val="75000"/>
                  </a:schemeClr>
                </a:solidFill>
                <a:effectLst/>
              </a:rPr>
              <a:t>Responsible Research an Innovation is </a:t>
            </a:r>
          </a:p>
          <a:p>
            <a:pPr algn="l">
              <a:lnSpc>
                <a:spcPct val="100000"/>
              </a:lnSpc>
            </a:pPr>
            <a:r>
              <a:rPr lang="en-US" b="0" i="0" u="none" strike="noStrike" dirty="0">
                <a:solidFill>
                  <a:srgbClr val="404040"/>
                </a:solidFill>
                <a:effectLst/>
              </a:rPr>
              <a:t>“</a:t>
            </a:r>
            <a:r>
              <a:rPr lang="en-US" b="0" i="0" u="none" strike="noStrike" dirty="0">
                <a:solidFill>
                  <a:srgbClr val="212121"/>
                </a:solidFill>
                <a:effectLst/>
              </a:rPr>
              <a:t>a transparent, interactive process by which societal actors and innovators become mutually responsive to each other with a view to the (ethical) acceptability, sustainability and societal desirability of the innovation process and its marketable products (in order to allow a proper embedding of scientific and technological advances in our society)” (Von Schomberg 2012, p. 9)</a:t>
            </a:r>
            <a:endParaRPr lang="de-DE" dirty="0"/>
          </a:p>
        </p:txBody>
      </p:sp>
    </p:spTree>
    <p:extLst>
      <p:ext uri="{BB962C8B-B14F-4D97-AF65-F5344CB8AC3E}">
        <p14:creationId xmlns:p14="http://schemas.microsoft.com/office/powerpoint/2010/main" val="258637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9DA1F-900F-AA37-E457-6A6FB71FAA68}"/>
              </a:ext>
            </a:extLst>
          </p:cNvPr>
          <p:cNvSpPr>
            <a:spLocks noGrp="1"/>
          </p:cNvSpPr>
          <p:nvPr>
            <p:ph type="ctrTitle"/>
          </p:nvPr>
        </p:nvSpPr>
        <p:spPr/>
        <p:txBody>
          <a:bodyPr/>
          <a:lstStyle/>
          <a:p>
            <a:r>
              <a:rPr lang="de-DE" dirty="0" err="1">
                <a:solidFill>
                  <a:schemeClr val="accent3"/>
                </a:solidFill>
              </a:rPr>
              <a:t>What</a:t>
            </a:r>
            <a:r>
              <a:rPr lang="de-DE" dirty="0">
                <a:solidFill>
                  <a:schemeClr val="accent3"/>
                </a:solidFill>
              </a:rPr>
              <a:t> </a:t>
            </a:r>
            <a:r>
              <a:rPr lang="de-DE" dirty="0" err="1">
                <a:solidFill>
                  <a:schemeClr val="accent3"/>
                </a:solidFill>
              </a:rPr>
              <a:t>does</a:t>
            </a:r>
            <a:r>
              <a:rPr lang="de-DE" dirty="0">
                <a:solidFill>
                  <a:schemeClr val="accent3"/>
                </a:solidFill>
              </a:rPr>
              <a:t> </a:t>
            </a:r>
            <a:r>
              <a:rPr lang="de-DE" dirty="0" err="1">
                <a:solidFill>
                  <a:schemeClr val="accent3"/>
                </a:solidFill>
              </a:rPr>
              <a:t>this</a:t>
            </a:r>
            <a:r>
              <a:rPr lang="de-DE" dirty="0">
                <a:solidFill>
                  <a:schemeClr val="accent3"/>
                </a:solidFill>
              </a:rPr>
              <a:t> </a:t>
            </a:r>
            <a:r>
              <a:rPr lang="de-DE" dirty="0" err="1">
                <a:solidFill>
                  <a:schemeClr val="accent3"/>
                </a:solidFill>
              </a:rPr>
              <a:t>mean</a:t>
            </a:r>
            <a:r>
              <a:rPr lang="de-DE" dirty="0">
                <a:solidFill>
                  <a:schemeClr val="accent3"/>
                </a:solidFill>
              </a:rPr>
              <a:t> </a:t>
            </a:r>
            <a:r>
              <a:rPr lang="de-DE" dirty="0" err="1">
                <a:solidFill>
                  <a:schemeClr val="accent3"/>
                </a:solidFill>
              </a:rPr>
              <a:t>for</a:t>
            </a:r>
            <a:r>
              <a:rPr lang="de-DE" dirty="0">
                <a:solidFill>
                  <a:schemeClr val="accent3"/>
                </a:solidFill>
              </a:rPr>
              <a:t> </a:t>
            </a:r>
            <a:r>
              <a:rPr lang="de-DE" dirty="0" err="1">
                <a:solidFill>
                  <a:schemeClr val="accent3"/>
                </a:solidFill>
              </a:rPr>
              <a:t>Personalised</a:t>
            </a:r>
            <a:r>
              <a:rPr lang="de-DE" dirty="0">
                <a:solidFill>
                  <a:schemeClr val="accent3"/>
                </a:solidFill>
              </a:rPr>
              <a:t> Medicine?</a:t>
            </a:r>
          </a:p>
        </p:txBody>
      </p:sp>
      <p:sp>
        <p:nvSpPr>
          <p:cNvPr id="4" name="Date Placeholder 3">
            <a:extLst>
              <a:ext uri="{FF2B5EF4-FFF2-40B4-BE49-F238E27FC236}">
                <a16:creationId xmlns:a16="http://schemas.microsoft.com/office/drawing/2014/main" id="{D628B116-FA24-2F8E-A9E1-F917379770D9}"/>
              </a:ext>
            </a:extLst>
          </p:cNvPr>
          <p:cNvSpPr>
            <a:spLocks noGrp="1"/>
          </p:cNvSpPr>
          <p:nvPr>
            <p:ph type="dt" sz="half" idx="10"/>
          </p:nvPr>
        </p:nvSpPr>
        <p:spPr/>
        <p:txBody>
          <a:bodyPr/>
          <a:lstStyle/>
          <a:p>
            <a:fld id="{BBA0CCDF-A9D8-46AA-A6C7-6E99882A2D1F}" type="datetime1">
              <a:rPr lang="de-DE" smtClean="0"/>
              <a:t>12.02.2025</a:t>
            </a:fld>
            <a:endParaRPr lang="de-DE"/>
          </a:p>
        </p:txBody>
      </p:sp>
      <p:sp>
        <p:nvSpPr>
          <p:cNvPr id="5" name="Footer Placeholder 4">
            <a:extLst>
              <a:ext uri="{FF2B5EF4-FFF2-40B4-BE49-F238E27FC236}">
                <a16:creationId xmlns:a16="http://schemas.microsoft.com/office/drawing/2014/main" id="{F06572A5-916F-50B7-7C94-859B6875B5A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345EE107-D2E1-C089-1568-E50852DB430D}"/>
              </a:ext>
            </a:extLst>
          </p:cNvPr>
          <p:cNvSpPr>
            <a:spLocks noGrp="1"/>
          </p:cNvSpPr>
          <p:nvPr>
            <p:ph type="sldNum" sz="quarter" idx="12"/>
          </p:nvPr>
        </p:nvSpPr>
        <p:spPr/>
        <p:txBody>
          <a:bodyPr/>
          <a:lstStyle/>
          <a:p>
            <a:fld id="{307F23F9-6649-49CD-A3EB-10E999C89B69}" type="slidenum">
              <a:rPr lang="de-DE" smtClean="0"/>
              <a:t>4</a:t>
            </a:fld>
            <a:endParaRPr lang="de-DE"/>
          </a:p>
        </p:txBody>
      </p:sp>
    </p:spTree>
    <p:extLst>
      <p:ext uri="{BB962C8B-B14F-4D97-AF65-F5344CB8AC3E}">
        <p14:creationId xmlns:p14="http://schemas.microsoft.com/office/powerpoint/2010/main" val="194978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095AF-58FC-8966-CF6C-72DB2D91B645}"/>
              </a:ext>
            </a:extLst>
          </p:cNvPr>
          <p:cNvSpPr>
            <a:spLocks noGrp="1"/>
          </p:cNvSpPr>
          <p:nvPr>
            <p:ph type="ctrTitle"/>
          </p:nvPr>
        </p:nvSpPr>
        <p:spPr>
          <a:xfrm>
            <a:off x="1668470" y="756745"/>
            <a:ext cx="7959005" cy="1765246"/>
          </a:xfrm>
        </p:spPr>
        <p:txBody>
          <a:bodyPr>
            <a:noAutofit/>
          </a:bodyPr>
          <a:lstStyle/>
          <a:p>
            <a:r>
              <a:rPr lang="en-US" sz="2400" i="0" u="none" strike="noStrike" baseline="0" dirty="0">
                <a:solidFill>
                  <a:schemeClr val="accent2">
                    <a:lumMod val="75000"/>
                  </a:schemeClr>
                </a:solidFill>
              </a:rPr>
              <a:t>Clinical Validity </a:t>
            </a:r>
            <a:br>
              <a:rPr lang="en-US" sz="2400" b="0" i="0" u="none" strike="noStrike" baseline="0" dirty="0">
                <a:solidFill>
                  <a:schemeClr val="accent5">
                    <a:lumMod val="50000"/>
                  </a:schemeClr>
                </a:solidFill>
              </a:rPr>
            </a:br>
            <a:r>
              <a:rPr lang="en-US" sz="2400" b="0" i="0" u="none" strike="noStrike" baseline="0" dirty="0">
                <a:solidFill>
                  <a:schemeClr val="accent3"/>
                </a:solidFill>
              </a:rPr>
              <a:t>is the likelihood by which</a:t>
            </a:r>
            <a:br>
              <a:rPr lang="en-US" sz="2400" b="0" i="0" u="none" strike="noStrike" baseline="0" dirty="0">
                <a:solidFill>
                  <a:schemeClr val="accent3"/>
                </a:solidFill>
              </a:rPr>
            </a:br>
            <a:r>
              <a:rPr lang="en-US" sz="2400" b="0" i="0" u="none" strike="noStrike" baseline="0" dirty="0">
                <a:solidFill>
                  <a:schemeClr val="accent3"/>
                </a:solidFill>
              </a:rPr>
              <a:t>a test or algorithm identifies a patient´s clinical status</a:t>
            </a:r>
            <a:br>
              <a:rPr lang="en-US" sz="2400" b="0" i="0" u="none" strike="noStrike" baseline="0" dirty="0">
                <a:solidFill>
                  <a:schemeClr val="accent3"/>
                </a:solidFill>
              </a:rPr>
            </a:br>
            <a:r>
              <a:rPr lang="en-US" sz="2400" b="0" i="0" u="none" strike="noStrike" baseline="0" dirty="0">
                <a:solidFill>
                  <a:schemeClr val="accent3"/>
                </a:solidFill>
              </a:rPr>
              <a:t> </a:t>
            </a:r>
            <a:endParaRPr lang="de-DE" sz="2400" dirty="0">
              <a:solidFill>
                <a:schemeClr val="accent3"/>
              </a:solidFill>
            </a:endParaRPr>
          </a:p>
        </p:txBody>
      </p:sp>
      <p:sp>
        <p:nvSpPr>
          <p:cNvPr id="5" name="TextBox 4">
            <a:extLst>
              <a:ext uri="{FF2B5EF4-FFF2-40B4-BE49-F238E27FC236}">
                <a16:creationId xmlns:a16="http://schemas.microsoft.com/office/drawing/2014/main" id="{318F2F02-8233-EF88-A954-385F8567AAC8}"/>
              </a:ext>
            </a:extLst>
          </p:cNvPr>
          <p:cNvSpPr txBox="1"/>
          <p:nvPr/>
        </p:nvSpPr>
        <p:spPr>
          <a:xfrm>
            <a:off x="2694565" y="3983421"/>
            <a:ext cx="5906814" cy="1200329"/>
          </a:xfrm>
          <a:prstGeom prst="rect">
            <a:avLst/>
          </a:prstGeom>
          <a:noFill/>
        </p:spPr>
        <p:txBody>
          <a:bodyPr wrap="square" rtlCol="0">
            <a:spAutoFit/>
          </a:bodyPr>
          <a:lstStyle/>
          <a:p>
            <a:pPr algn="ctr"/>
            <a:r>
              <a:rPr lang="en-US" sz="2400" b="1" dirty="0">
                <a:solidFill>
                  <a:schemeClr val="accent2">
                    <a:lumMod val="75000"/>
                  </a:schemeClr>
                </a:solidFill>
                <a:latin typeface="+mj-lt"/>
              </a:rPr>
              <a:t>C</a:t>
            </a:r>
            <a:r>
              <a:rPr lang="en-US" sz="2400" b="1" i="0" u="none" strike="noStrike" baseline="0" dirty="0">
                <a:solidFill>
                  <a:schemeClr val="accent2">
                    <a:lumMod val="75000"/>
                  </a:schemeClr>
                </a:solidFill>
                <a:latin typeface="+mj-lt"/>
              </a:rPr>
              <a:t>linical </a:t>
            </a:r>
            <a:r>
              <a:rPr lang="en-US" sz="2400" b="1" dirty="0">
                <a:solidFill>
                  <a:schemeClr val="accent2">
                    <a:lumMod val="75000"/>
                  </a:schemeClr>
                </a:solidFill>
                <a:latin typeface="+mj-lt"/>
              </a:rPr>
              <a:t>U</a:t>
            </a:r>
            <a:r>
              <a:rPr lang="en-US" sz="2400" b="1" i="0" u="none" strike="noStrike" baseline="0" dirty="0">
                <a:solidFill>
                  <a:schemeClr val="accent2">
                    <a:lumMod val="75000"/>
                  </a:schemeClr>
                </a:solidFill>
                <a:latin typeface="+mj-lt"/>
              </a:rPr>
              <a:t>tility </a:t>
            </a:r>
          </a:p>
          <a:p>
            <a:pPr algn="ctr"/>
            <a:r>
              <a:rPr lang="en-US" sz="2400" b="0" i="0" u="none" strike="noStrike" baseline="0" dirty="0">
                <a:solidFill>
                  <a:schemeClr val="accent3"/>
                </a:solidFill>
                <a:latin typeface="+mj-lt"/>
              </a:rPr>
              <a:t>is the benefits and harms that result from the use of the test</a:t>
            </a:r>
            <a:endParaRPr lang="de-DE" sz="2400" dirty="0">
              <a:solidFill>
                <a:schemeClr val="accent3"/>
              </a:solidFill>
              <a:latin typeface="+mj-lt"/>
            </a:endParaRPr>
          </a:p>
        </p:txBody>
      </p:sp>
    </p:spTree>
    <p:extLst>
      <p:ext uri="{BB962C8B-B14F-4D97-AF65-F5344CB8AC3E}">
        <p14:creationId xmlns:p14="http://schemas.microsoft.com/office/powerpoint/2010/main" val="141280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stretch>
            <a:fillRect/>
          </a:stretch>
        </p:blipFill>
        <p:spPr>
          <a:xfrm>
            <a:off x="191344" y="1394923"/>
            <a:ext cx="4921753" cy="4704697"/>
          </a:xfrm>
          <a:prstGeom prst="rect">
            <a:avLst/>
          </a:prstGeom>
        </p:spPr>
      </p:pic>
      <p:sp>
        <p:nvSpPr>
          <p:cNvPr id="5" name="Textfeld 4"/>
          <p:cNvSpPr txBox="1"/>
          <p:nvPr/>
        </p:nvSpPr>
        <p:spPr>
          <a:xfrm>
            <a:off x="7389091" y="439645"/>
            <a:ext cx="4054763" cy="6001643"/>
          </a:xfrm>
          <a:prstGeom prst="rect">
            <a:avLst/>
          </a:prstGeom>
          <a:noFill/>
        </p:spPr>
        <p:txBody>
          <a:bodyPr wrap="square" rtlCol="0">
            <a:spAutoFit/>
          </a:bodyPr>
          <a:lstStyle/>
          <a:p>
            <a:r>
              <a:rPr lang="en-US" sz="2400" dirty="0">
                <a:latin typeface="Lato" panose="020F0502020204030203" pitchFamily="34" charset="0"/>
                <a:ea typeface="Lato" panose="020F0502020204030203" pitchFamily="34" charset="0"/>
                <a:cs typeface="Lato" panose="020F0502020204030203" pitchFamily="34" charset="0"/>
              </a:rPr>
              <a:t>Researchers studied how SLC6A4 affects emotion centers in the brain, how its influence varies in different countries and demographics, and how it interacts with other genes. It’s as if they’d been “describing the life cycle of unicorns, what unicorns eat, all the different subspecies of unicorn, which cuts of unicorn meat are tastiest, and a blow-by-blow account of a wrestling match between unicorns and Bigfoot”</a:t>
            </a:r>
            <a:endParaRPr lang="de-DE" sz="2400" dirty="0">
              <a:latin typeface="Lato" panose="020F0502020204030203" pitchFamily="34" charset="0"/>
              <a:ea typeface="Lato" panose="020F0502020204030203" pitchFamily="34" charset="0"/>
              <a:cs typeface="Lato" panose="020F0502020204030203" pitchFamily="34" charset="0"/>
            </a:endParaRPr>
          </a:p>
        </p:txBody>
      </p:sp>
      <p:sp>
        <p:nvSpPr>
          <p:cNvPr id="2" name="Textfeld 1"/>
          <p:cNvSpPr txBox="1"/>
          <p:nvPr/>
        </p:nvSpPr>
        <p:spPr>
          <a:xfrm>
            <a:off x="191344" y="6309320"/>
            <a:ext cx="11089232" cy="369332"/>
          </a:xfrm>
          <a:prstGeom prst="rect">
            <a:avLst/>
          </a:prstGeom>
          <a:noFill/>
        </p:spPr>
        <p:txBody>
          <a:bodyPr wrap="square" rtlCol="0">
            <a:spAutoFit/>
          </a:bodyPr>
          <a:lstStyle/>
          <a:p>
            <a:r>
              <a:rPr lang="de-DE" dirty="0"/>
              <a:t>https://www.theatlantic.com/science/archive/2019/05/waste-1000-studies/589684/</a:t>
            </a:r>
          </a:p>
        </p:txBody>
      </p:sp>
      <p:sp>
        <p:nvSpPr>
          <p:cNvPr id="3" name="Titel 1">
            <a:extLst>
              <a:ext uri="{FF2B5EF4-FFF2-40B4-BE49-F238E27FC236}">
                <a16:creationId xmlns:a16="http://schemas.microsoft.com/office/drawing/2014/main" id="{19667063-EDCB-D24A-E3C4-E6A48052C202}"/>
              </a:ext>
            </a:extLst>
          </p:cNvPr>
          <p:cNvSpPr txBox="1">
            <a:spLocks/>
          </p:cNvSpPr>
          <p:nvPr/>
        </p:nvSpPr>
        <p:spPr>
          <a:xfrm>
            <a:off x="157078" y="321223"/>
            <a:ext cx="6456040" cy="864000"/>
          </a:xfrm>
          <a:prstGeom prst="rect">
            <a:avLst/>
          </a:prstGeom>
        </p:spPr>
        <p:txBody>
          <a:bodyPr/>
          <a:lstStyle>
            <a:lvl1pPr algn="l" defTabSz="914400" rtl="0" eaLnBrk="1" latinLnBrk="0" hangingPunct="1">
              <a:lnSpc>
                <a:spcPct val="90000"/>
              </a:lnSpc>
              <a:spcBef>
                <a:spcPct val="0"/>
              </a:spcBef>
              <a:buNone/>
              <a:defRPr sz="3000" b="1" kern="1200">
                <a:solidFill>
                  <a:schemeClr val="accent1"/>
                </a:solidFill>
                <a:latin typeface="+mj-lt"/>
                <a:ea typeface="+mj-ea"/>
                <a:cs typeface="+mj-cs"/>
              </a:defRPr>
            </a:lvl1pPr>
          </a:lstStyle>
          <a:p>
            <a:r>
              <a:rPr lang="en-US" dirty="0"/>
              <a:t>Critical appraisal of existing genetic risk factors</a:t>
            </a:r>
            <a:endParaRPr lang="de-DE" dirty="0"/>
          </a:p>
        </p:txBody>
      </p:sp>
    </p:spTree>
    <p:extLst>
      <p:ext uri="{BB962C8B-B14F-4D97-AF65-F5344CB8AC3E}">
        <p14:creationId xmlns:p14="http://schemas.microsoft.com/office/powerpoint/2010/main" val="101712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85BB3E-82E4-FACF-07AE-104025DA6643}"/>
              </a:ext>
            </a:extLst>
          </p:cNvPr>
          <p:cNvSpPr>
            <a:spLocks noGrp="1"/>
          </p:cNvSpPr>
          <p:nvPr>
            <p:ph type="dt" sz="half" idx="10"/>
          </p:nvPr>
        </p:nvSpPr>
        <p:spPr/>
        <p:txBody>
          <a:bodyPr/>
          <a:lstStyle/>
          <a:p>
            <a:fld id="{341075B4-8C6E-402D-AAD0-EC0FFCFB25DF}" type="datetime1">
              <a:rPr lang="de-DE" smtClean="0"/>
              <a:t>12.02.2025</a:t>
            </a:fld>
            <a:endParaRPr lang="en-GB"/>
          </a:p>
        </p:txBody>
      </p:sp>
      <p:sp>
        <p:nvSpPr>
          <p:cNvPr id="3" name="Footer Placeholder 2">
            <a:extLst>
              <a:ext uri="{FF2B5EF4-FFF2-40B4-BE49-F238E27FC236}">
                <a16:creationId xmlns:a16="http://schemas.microsoft.com/office/drawing/2014/main" id="{447D059C-AAE8-2506-2478-9487F64669DE}"/>
              </a:ext>
            </a:extLst>
          </p:cNvPr>
          <p:cNvSpPr>
            <a:spLocks noGrp="1"/>
          </p:cNvSpPr>
          <p:nvPr>
            <p:ph type="ftr" sz="quarter" idx="11"/>
          </p:nvPr>
        </p:nvSpPr>
        <p:spPr/>
        <p:txBody>
          <a:bodyPr/>
          <a:lstStyle/>
          <a:p>
            <a:r>
              <a:rPr lang="en-GB"/>
              <a:t>Titel der Präsentation</a:t>
            </a:r>
          </a:p>
        </p:txBody>
      </p:sp>
      <p:sp>
        <p:nvSpPr>
          <p:cNvPr id="4" name="Slide Number Placeholder 3">
            <a:extLst>
              <a:ext uri="{FF2B5EF4-FFF2-40B4-BE49-F238E27FC236}">
                <a16:creationId xmlns:a16="http://schemas.microsoft.com/office/drawing/2014/main" id="{6561CA75-BC71-E5F1-32C7-FC3B31282280}"/>
              </a:ext>
            </a:extLst>
          </p:cNvPr>
          <p:cNvSpPr>
            <a:spLocks noGrp="1"/>
          </p:cNvSpPr>
          <p:nvPr>
            <p:ph type="sldNum" sz="quarter" idx="12"/>
          </p:nvPr>
        </p:nvSpPr>
        <p:spPr/>
        <p:txBody>
          <a:bodyPr/>
          <a:lstStyle/>
          <a:p>
            <a:fld id="{0C03F2F4-3D73-4946-89C6-7727ECB7DC00}" type="slidenum">
              <a:rPr lang="en-GB" smtClean="0"/>
              <a:t>7</a:t>
            </a:fld>
            <a:endParaRPr lang="en-GB"/>
          </a:p>
        </p:txBody>
      </p:sp>
      <p:pic>
        <p:nvPicPr>
          <p:cNvPr id="6" name="Picture 5">
            <a:extLst>
              <a:ext uri="{FF2B5EF4-FFF2-40B4-BE49-F238E27FC236}">
                <a16:creationId xmlns:a16="http://schemas.microsoft.com/office/drawing/2014/main" id="{F5A2F3F5-69EF-2CA1-615E-9423CF2B612B}"/>
              </a:ext>
            </a:extLst>
          </p:cNvPr>
          <p:cNvPicPr>
            <a:picLocks noChangeAspect="1"/>
          </p:cNvPicPr>
          <p:nvPr/>
        </p:nvPicPr>
        <p:blipFill>
          <a:blip r:embed="rId2"/>
          <a:stretch>
            <a:fillRect/>
          </a:stretch>
        </p:blipFill>
        <p:spPr>
          <a:xfrm>
            <a:off x="119336" y="116632"/>
            <a:ext cx="8585290" cy="5095909"/>
          </a:xfrm>
          <a:prstGeom prst="rect">
            <a:avLst/>
          </a:prstGeom>
        </p:spPr>
      </p:pic>
      <p:pic>
        <p:nvPicPr>
          <p:cNvPr id="8" name="Picture 7">
            <a:extLst>
              <a:ext uri="{FF2B5EF4-FFF2-40B4-BE49-F238E27FC236}">
                <a16:creationId xmlns:a16="http://schemas.microsoft.com/office/drawing/2014/main" id="{E75E739D-DAC3-F9C9-F981-9817FE1CFA87}"/>
              </a:ext>
            </a:extLst>
          </p:cNvPr>
          <p:cNvPicPr>
            <a:picLocks noChangeAspect="1"/>
          </p:cNvPicPr>
          <p:nvPr/>
        </p:nvPicPr>
        <p:blipFill>
          <a:blip r:embed="rId3"/>
          <a:stretch>
            <a:fillRect/>
          </a:stretch>
        </p:blipFill>
        <p:spPr>
          <a:xfrm>
            <a:off x="6384032" y="4943688"/>
            <a:ext cx="5807968" cy="1869688"/>
          </a:xfrm>
          <a:prstGeom prst="rect">
            <a:avLst/>
          </a:prstGeom>
        </p:spPr>
      </p:pic>
    </p:spTree>
    <p:extLst>
      <p:ext uri="{BB962C8B-B14F-4D97-AF65-F5344CB8AC3E}">
        <p14:creationId xmlns:p14="http://schemas.microsoft.com/office/powerpoint/2010/main" val="231566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DE60A6-3D00-437E-9234-363A1CF01503}"/>
              </a:ext>
            </a:extLst>
          </p:cNvPr>
          <p:cNvSpPr>
            <a:spLocks noGrp="1"/>
          </p:cNvSpPr>
          <p:nvPr>
            <p:ph type="title"/>
          </p:nvPr>
        </p:nvSpPr>
        <p:spPr/>
        <p:txBody>
          <a:bodyPr/>
          <a:lstStyle/>
          <a:p>
            <a:r>
              <a:rPr lang="en-US" dirty="0"/>
              <a:t>Genetic risk factors in complex diseases</a:t>
            </a:r>
            <a:endParaRPr lang="de-DE" dirty="0"/>
          </a:p>
        </p:txBody>
      </p:sp>
      <p:sp>
        <p:nvSpPr>
          <p:cNvPr id="4" name="Datumsplatzhalter 3">
            <a:extLst>
              <a:ext uri="{FF2B5EF4-FFF2-40B4-BE49-F238E27FC236}">
                <a16:creationId xmlns:a16="http://schemas.microsoft.com/office/drawing/2014/main" id="{1E064EF7-2BE7-444A-9377-C94CAA6E4E65}"/>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6" name="Foliennummernplatzhalter 5">
            <a:extLst>
              <a:ext uri="{FF2B5EF4-FFF2-40B4-BE49-F238E27FC236}">
                <a16:creationId xmlns:a16="http://schemas.microsoft.com/office/drawing/2014/main" id="{F97F225F-6D95-4CED-AC0E-5FFE5EB01D38}"/>
              </a:ext>
            </a:extLst>
          </p:cNvPr>
          <p:cNvSpPr>
            <a:spLocks noGrp="1"/>
          </p:cNvSpPr>
          <p:nvPr>
            <p:ph type="sldNum" sz="quarter" idx="12"/>
          </p:nvPr>
        </p:nvSpPr>
        <p:spPr/>
        <p:txBody>
          <a:bodyPr/>
          <a:lstStyle/>
          <a:p>
            <a:fld id="{0C03F2F4-3D73-4946-89C6-7727ECB7DC00}" type="slidenum">
              <a:rPr lang="en-GB" smtClean="0"/>
              <a:pPr/>
              <a:t>8</a:t>
            </a:fld>
            <a:endParaRPr lang="en-GB"/>
          </a:p>
        </p:txBody>
      </p:sp>
      <p:pic>
        <p:nvPicPr>
          <p:cNvPr id="7" name="Grafik 6" descr="Ein Bild, das Text enthält.&#10;&#10;Automatisch generierte Beschreibung">
            <a:extLst>
              <a:ext uri="{FF2B5EF4-FFF2-40B4-BE49-F238E27FC236}">
                <a16:creationId xmlns:a16="http://schemas.microsoft.com/office/drawing/2014/main" id="{2ECCD006-4845-446E-9D33-78B4D1A20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537" y="1556793"/>
            <a:ext cx="6826601" cy="2051155"/>
          </a:xfrm>
          <a:prstGeom prst="rect">
            <a:avLst/>
          </a:prstGeom>
        </p:spPr>
      </p:pic>
      <p:pic>
        <p:nvPicPr>
          <p:cNvPr id="10" name="Grafik 9" descr="Ein Bild, das Text enthält.&#10;&#10;Automatisch generierte Beschreibung">
            <a:extLst>
              <a:ext uri="{FF2B5EF4-FFF2-40B4-BE49-F238E27FC236}">
                <a16:creationId xmlns:a16="http://schemas.microsoft.com/office/drawing/2014/main" id="{15C6D9BF-68C8-43D0-8956-57451F484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5721" y="3607948"/>
            <a:ext cx="6902805" cy="1962251"/>
          </a:xfrm>
          <a:prstGeom prst="rect">
            <a:avLst/>
          </a:prstGeom>
        </p:spPr>
      </p:pic>
      <p:sp>
        <p:nvSpPr>
          <p:cNvPr id="13" name="Textfeld 12">
            <a:extLst>
              <a:ext uri="{FF2B5EF4-FFF2-40B4-BE49-F238E27FC236}">
                <a16:creationId xmlns:a16="http://schemas.microsoft.com/office/drawing/2014/main" id="{E7A8D807-E8EC-4382-B800-C9A2EEFC9500}"/>
              </a:ext>
            </a:extLst>
          </p:cNvPr>
          <p:cNvSpPr txBox="1"/>
          <p:nvPr/>
        </p:nvSpPr>
        <p:spPr>
          <a:xfrm>
            <a:off x="5728010" y="2833050"/>
            <a:ext cx="4572000" cy="369332"/>
          </a:xfrm>
          <a:prstGeom prst="rect">
            <a:avLst/>
          </a:prstGeom>
          <a:noFill/>
        </p:spPr>
        <p:txBody>
          <a:bodyPr wrap="square">
            <a:spAutoFit/>
          </a:bodyPr>
          <a:lstStyle/>
          <a:p>
            <a:r>
              <a:rPr lang="de-DE" dirty="0" err="1"/>
              <a:t>Largest</a:t>
            </a:r>
            <a:r>
              <a:rPr lang="de-DE" dirty="0"/>
              <a:t> </a:t>
            </a:r>
            <a:r>
              <a:rPr lang="de-DE" dirty="0" err="1"/>
              <a:t>genome-wide</a:t>
            </a:r>
            <a:r>
              <a:rPr lang="de-DE" dirty="0"/>
              <a:t> </a:t>
            </a:r>
            <a:r>
              <a:rPr lang="de-DE" dirty="0" err="1"/>
              <a:t>association</a:t>
            </a:r>
            <a:r>
              <a:rPr lang="de-DE" dirty="0"/>
              <a:t> </a:t>
            </a:r>
            <a:r>
              <a:rPr lang="de-DE" dirty="0" err="1"/>
              <a:t>study</a:t>
            </a:r>
            <a:endParaRPr lang="de-DE" dirty="0"/>
          </a:p>
        </p:txBody>
      </p:sp>
      <p:sp>
        <p:nvSpPr>
          <p:cNvPr id="15" name="Textfeld 14">
            <a:extLst>
              <a:ext uri="{FF2B5EF4-FFF2-40B4-BE49-F238E27FC236}">
                <a16:creationId xmlns:a16="http://schemas.microsoft.com/office/drawing/2014/main" id="{40FABC22-8701-4FD9-B0B9-D4B575B0C21E}"/>
              </a:ext>
            </a:extLst>
          </p:cNvPr>
          <p:cNvSpPr txBox="1"/>
          <p:nvPr/>
        </p:nvSpPr>
        <p:spPr>
          <a:xfrm>
            <a:off x="3683952" y="4806392"/>
            <a:ext cx="6876544" cy="461665"/>
          </a:xfrm>
          <a:prstGeom prst="rect">
            <a:avLst/>
          </a:prstGeom>
          <a:noFill/>
        </p:spPr>
        <p:txBody>
          <a:bodyPr wrap="square">
            <a:spAutoFit/>
          </a:bodyPr>
          <a:lstStyle/>
          <a:p>
            <a:r>
              <a:rPr lang="en-US" sz="1200" dirty="0"/>
              <a:t>Identified genes have the greatest expression in central nervous system neurons, diverse molecular functions including formation, structure and function of the synapse</a:t>
            </a:r>
            <a:endParaRPr lang="de-DE" sz="1200" dirty="0"/>
          </a:p>
        </p:txBody>
      </p:sp>
      <p:sp>
        <p:nvSpPr>
          <p:cNvPr id="17" name="Textfeld 16">
            <a:extLst>
              <a:ext uri="{FF2B5EF4-FFF2-40B4-BE49-F238E27FC236}">
                <a16:creationId xmlns:a16="http://schemas.microsoft.com/office/drawing/2014/main" id="{AEBE18B5-C682-4F0D-9BF1-AEEDD1C34BBC}"/>
              </a:ext>
            </a:extLst>
          </p:cNvPr>
          <p:cNvSpPr txBox="1"/>
          <p:nvPr/>
        </p:nvSpPr>
        <p:spPr>
          <a:xfrm>
            <a:off x="1775520" y="3785945"/>
            <a:ext cx="1908694" cy="1754326"/>
          </a:xfrm>
          <a:prstGeom prst="rect">
            <a:avLst/>
          </a:prstGeom>
          <a:noFill/>
          <a:ln>
            <a:solidFill>
              <a:schemeClr val="accent2"/>
            </a:solidFill>
          </a:ln>
        </p:spPr>
        <p:txBody>
          <a:bodyPr wrap="square">
            <a:spAutoFit/>
          </a:bodyPr>
          <a:lstStyle/>
          <a:p>
            <a:r>
              <a:rPr lang="en-US" dirty="0"/>
              <a:t>Genes prioritized from </a:t>
            </a:r>
            <a:r>
              <a:rPr lang="en-US" b="1" dirty="0"/>
              <a:t>common variant analyses </a:t>
            </a:r>
            <a:r>
              <a:rPr lang="en-US" dirty="0"/>
              <a:t>are </a:t>
            </a:r>
            <a:r>
              <a:rPr lang="en-US" b="1" dirty="0"/>
              <a:t>enriched in rare variant risk</a:t>
            </a:r>
            <a:endParaRPr lang="de-DE" b="1" dirty="0"/>
          </a:p>
        </p:txBody>
      </p:sp>
    </p:spTree>
    <p:extLst>
      <p:ext uri="{BB962C8B-B14F-4D97-AF65-F5344CB8AC3E}">
        <p14:creationId xmlns:p14="http://schemas.microsoft.com/office/powerpoint/2010/main" val="2898864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DE60A6-3D00-437E-9234-363A1CF01503}"/>
              </a:ext>
            </a:extLst>
          </p:cNvPr>
          <p:cNvSpPr>
            <a:spLocks noGrp="1"/>
          </p:cNvSpPr>
          <p:nvPr>
            <p:ph type="title"/>
          </p:nvPr>
        </p:nvSpPr>
        <p:spPr>
          <a:xfrm>
            <a:off x="479376" y="260672"/>
            <a:ext cx="11233248" cy="864000"/>
          </a:xfrm>
        </p:spPr>
        <p:txBody>
          <a:bodyPr/>
          <a:lstStyle/>
          <a:p>
            <a:r>
              <a:rPr lang="en-US" dirty="0">
                <a:solidFill>
                  <a:schemeClr val="accent1">
                    <a:lumMod val="75000"/>
                  </a:schemeClr>
                </a:solidFill>
              </a:rPr>
              <a:t>Common and rare genetic risk factors converge at least partially on the same underlying pathogenic biological processes</a:t>
            </a:r>
            <a:endParaRPr lang="de-DE" dirty="0">
              <a:solidFill>
                <a:schemeClr val="accent1">
                  <a:lumMod val="75000"/>
                </a:schemeClr>
              </a:solidFill>
            </a:endParaRPr>
          </a:p>
        </p:txBody>
      </p:sp>
      <p:sp>
        <p:nvSpPr>
          <p:cNvPr id="4" name="Datumsplatzhalter 3">
            <a:extLst>
              <a:ext uri="{FF2B5EF4-FFF2-40B4-BE49-F238E27FC236}">
                <a16:creationId xmlns:a16="http://schemas.microsoft.com/office/drawing/2014/main" id="{1E064EF7-2BE7-444A-9377-C94CAA6E4E65}"/>
              </a:ext>
            </a:extLst>
          </p:cNvPr>
          <p:cNvSpPr>
            <a:spLocks noGrp="1"/>
          </p:cNvSpPr>
          <p:nvPr>
            <p:ph type="dt" sz="half" idx="10"/>
          </p:nvPr>
        </p:nvSpPr>
        <p:spPr/>
        <p:txBody>
          <a:bodyPr/>
          <a:lstStyle/>
          <a:p>
            <a:fld id="{27A21AFF-057E-466F-9447-D0F115EEDBDF}" type="datetime1">
              <a:rPr lang="de-DE" smtClean="0"/>
              <a:t>12.02.2025</a:t>
            </a:fld>
            <a:endParaRPr lang="en-GB"/>
          </a:p>
        </p:txBody>
      </p:sp>
      <p:sp>
        <p:nvSpPr>
          <p:cNvPr id="6" name="Foliennummernplatzhalter 5">
            <a:extLst>
              <a:ext uri="{FF2B5EF4-FFF2-40B4-BE49-F238E27FC236}">
                <a16:creationId xmlns:a16="http://schemas.microsoft.com/office/drawing/2014/main" id="{F97F225F-6D95-4CED-AC0E-5FFE5EB01D38}"/>
              </a:ext>
            </a:extLst>
          </p:cNvPr>
          <p:cNvSpPr>
            <a:spLocks noGrp="1"/>
          </p:cNvSpPr>
          <p:nvPr>
            <p:ph type="sldNum" sz="quarter" idx="12"/>
          </p:nvPr>
        </p:nvSpPr>
        <p:spPr/>
        <p:txBody>
          <a:bodyPr/>
          <a:lstStyle/>
          <a:p>
            <a:fld id="{0C03F2F4-3D73-4946-89C6-7727ECB7DC00}" type="slidenum">
              <a:rPr lang="en-GB" smtClean="0"/>
              <a:pPr/>
              <a:t>9</a:t>
            </a:fld>
            <a:endParaRPr lang="en-GB"/>
          </a:p>
        </p:txBody>
      </p:sp>
      <p:pic>
        <p:nvPicPr>
          <p:cNvPr id="1026" name="Picture 2" descr="Figure 1">
            <a:extLst>
              <a:ext uri="{FF2B5EF4-FFF2-40B4-BE49-F238E27FC236}">
                <a16:creationId xmlns:a16="http://schemas.microsoft.com/office/drawing/2014/main" id="{5A9245D7-74DB-4FA2-9064-88E196C4B3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9363" y="1700809"/>
            <a:ext cx="7153275" cy="4162425"/>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a:extLst>
              <a:ext uri="{FF2B5EF4-FFF2-40B4-BE49-F238E27FC236}">
                <a16:creationId xmlns:a16="http://schemas.microsoft.com/office/drawing/2014/main" id="{406AA1B7-F58E-475D-BF26-FF46341E8461}"/>
              </a:ext>
            </a:extLst>
          </p:cNvPr>
          <p:cNvSpPr txBox="1"/>
          <p:nvPr/>
        </p:nvSpPr>
        <p:spPr>
          <a:xfrm>
            <a:off x="2495600" y="5863233"/>
            <a:ext cx="4572000" cy="400110"/>
          </a:xfrm>
          <a:prstGeom prst="rect">
            <a:avLst/>
          </a:prstGeom>
          <a:noFill/>
        </p:spPr>
        <p:txBody>
          <a:bodyPr wrap="square">
            <a:spAutoFit/>
          </a:bodyPr>
          <a:lstStyle/>
          <a:p>
            <a:pPr algn="l"/>
            <a:r>
              <a:rPr lang="fr-FR" sz="1000" i="1" dirty="0">
                <a:solidFill>
                  <a:srgbClr val="222222"/>
                </a:solidFill>
                <a:latin typeface="+mj-lt"/>
              </a:rPr>
              <a:t>Nature</a:t>
            </a:r>
            <a:r>
              <a:rPr lang="fr-FR" sz="1000" dirty="0">
                <a:solidFill>
                  <a:srgbClr val="222222"/>
                </a:solidFill>
                <a:latin typeface="+mj-lt"/>
              </a:rPr>
              <a:t> </a:t>
            </a:r>
            <a:r>
              <a:rPr lang="fr-FR" sz="1000" b="1" dirty="0">
                <a:solidFill>
                  <a:srgbClr val="222222"/>
                </a:solidFill>
                <a:latin typeface="+mj-lt"/>
              </a:rPr>
              <a:t>604</a:t>
            </a:r>
            <a:r>
              <a:rPr lang="fr-FR" sz="1000" dirty="0">
                <a:solidFill>
                  <a:srgbClr val="222222"/>
                </a:solidFill>
                <a:latin typeface="+mj-lt"/>
              </a:rPr>
              <a:t>, 433-435 (2022)</a:t>
            </a:r>
          </a:p>
          <a:p>
            <a:pPr algn="l"/>
            <a:r>
              <a:rPr lang="fr-FR" sz="1000" i="1" dirty="0">
                <a:solidFill>
                  <a:srgbClr val="222222"/>
                </a:solidFill>
                <a:latin typeface="+mj-lt"/>
                <a:hlinkClick r:id="rId4"/>
              </a:rPr>
              <a:t>https://doi.org/10.1038/d41586-022-00773-5</a:t>
            </a:r>
            <a:r>
              <a:rPr lang="fr-FR" sz="1000" i="1" dirty="0">
                <a:solidFill>
                  <a:srgbClr val="222222"/>
                </a:solidFill>
                <a:latin typeface="+mj-lt"/>
              </a:rPr>
              <a:t> </a:t>
            </a:r>
            <a:endParaRPr lang="fr-FR" sz="1000" dirty="0">
              <a:solidFill>
                <a:srgbClr val="222222"/>
              </a:solidFill>
              <a:latin typeface="+mj-lt"/>
            </a:endParaRPr>
          </a:p>
        </p:txBody>
      </p:sp>
      <p:sp>
        <p:nvSpPr>
          <p:cNvPr id="8" name="Textfeld 7">
            <a:extLst>
              <a:ext uri="{FF2B5EF4-FFF2-40B4-BE49-F238E27FC236}">
                <a16:creationId xmlns:a16="http://schemas.microsoft.com/office/drawing/2014/main" id="{1E221EEA-FF92-4618-A15F-1AF77A3F221E}"/>
              </a:ext>
            </a:extLst>
          </p:cNvPr>
          <p:cNvSpPr txBox="1"/>
          <p:nvPr/>
        </p:nvSpPr>
        <p:spPr>
          <a:xfrm>
            <a:off x="6960096" y="3839220"/>
            <a:ext cx="2880320" cy="461665"/>
          </a:xfrm>
          <a:prstGeom prst="rect">
            <a:avLst/>
          </a:prstGeom>
          <a:noFill/>
        </p:spPr>
        <p:txBody>
          <a:bodyPr wrap="square" rtlCol="0">
            <a:spAutoFit/>
          </a:bodyPr>
          <a:lstStyle/>
          <a:p>
            <a:r>
              <a:rPr lang="en-US" sz="1200" b="1" dirty="0">
                <a:solidFill>
                  <a:schemeClr val="accent2"/>
                </a:solidFill>
              </a:rPr>
              <a:t>76,755 </a:t>
            </a:r>
            <a:r>
              <a:rPr lang="en-US" sz="1200" b="1" dirty="0"/>
              <a:t>individuals with schizophrenia </a:t>
            </a:r>
          </a:p>
          <a:p>
            <a:r>
              <a:rPr lang="en-US" sz="1200" b="1" dirty="0"/>
              <a:t>243,649 control individuals</a:t>
            </a:r>
          </a:p>
        </p:txBody>
      </p:sp>
      <p:sp>
        <p:nvSpPr>
          <p:cNvPr id="14" name="Textfeld 13">
            <a:extLst>
              <a:ext uri="{FF2B5EF4-FFF2-40B4-BE49-F238E27FC236}">
                <a16:creationId xmlns:a16="http://schemas.microsoft.com/office/drawing/2014/main" id="{3D8B50CF-3317-4F53-9C8F-1C6F5FFFB4C6}"/>
              </a:ext>
            </a:extLst>
          </p:cNvPr>
          <p:cNvSpPr txBox="1"/>
          <p:nvPr/>
        </p:nvSpPr>
        <p:spPr>
          <a:xfrm>
            <a:off x="4439816" y="2359114"/>
            <a:ext cx="2808312" cy="461665"/>
          </a:xfrm>
          <a:prstGeom prst="rect">
            <a:avLst/>
          </a:prstGeom>
          <a:noFill/>
        </p:spPr>
        <p:txBody>
          <a:bodyPr wrap="square" rtlCol="0">
            <a:spAutoFit/>
          </a:bodyPr>
          <a:lstStyle/>
          <a:p>
            <a:r>
              <a:rPr lang="en-US" sz="1200" b="1" dirty="0">
                <a:solidFill>
                  <a:schemeClr val="accent2"/>
                </a:solidFill>
              </a:rPr>
              <a:t>24,248</a:t>
            </a:r>
            <a:r>
              <a:rPr lang="en-US" sz="1200" b="1" dirty="0"/>
              <a:t> individuals with schizophrenia </a:t>
            </a:r>
          </a:p>
          <a:p>
            <a:r>
              <a:rPr lang="en-US" sz="1200" b="1" dirty="0"/>
              <a:t>97,322 control individuals</a:t>
            </a:r>
          </a:p>
        </p:txBody>
      </p:sp>
    </p:spTree>
    <p:extLst>
      <p:ext uri="{BB962C8B-B14F-4D97-AF65-F5344CB8AC3E}">
        <p14:creationId xmlns:p14="http://schemas.microsoft.com/office/powerpoint/2010/main" val="2435343803"/>
      </p:ext>
    </p:extLst>
  </p:cSld>
  <p:clrMapOvr>
    <a:masterClrMapping/>
  </p:clrMapOvr>
</p:sld>
</file>

<file path=ppt/theme/theme1.xml><?xml version="1.0" encoding="utf-8"?>
<a:theme xmlns:a="http://schemas.openxmlformats.org/drawingml/2006/main" name="Office">
  <a:themeElements>
    <a:clrScheme name="BIH - Colors">
      <a:dk1>
        <a:srgbClr val="4C626C"/>
      </a:dk1>
      <a:lt1>
        <a:srgbClr val="FFFFFF"/>
      </a:lt1>
      <a:dk2>
        <a:srgbClr val="4C626C"/>
      </a:dk2>
      <a:lt2>
        <a:srgbClr val="FFFFFF"/>
      </a:lt2>
      <a:accent1>
        <a:srgbClr val="70ACC0"/>
      </a:accent1>
      <a:accent2>
        <a:srgbClr val="C12075"/>
      </a:accent2>
      <a:accent3>
        <a:srgbClr val="003754"/>
      </a:accent3>
      <a:accent4>
        <a:srgbClr val="723C5D"/>
      </a:accent4>
      <a:accent5>
        <a:srgbClr val="9D9D9D"/>
      </a:accent5>
      <a:accent6>
        <a:srgbClr val="BE9E7C"/>
      </a:accent6>
      <a:hlink>
        <a:srgbClr val="C12075"/>
      </a:hlink>
      <a:folHlink>
        <a:srgbClr val="723C5D"/>
      </a:folHlink>
    </a:clrScheme>
    <a:fontScheme name="BIH - Fira Sans">
      <a:majorFont>
        <a:latin typeface="Fira Sans"/>
        <a:ea typeface=""/>
        <a:cs typeface=""/>
      </a:majorFont>
      <a:minorFont>
        <a:latin typeface="F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IH_16x9_003-000-004.potx" id="{369D7692-B434-4786-98BC-97FF58A88495}" vid="{CF80FD36-D340-4690-A1EC-1D1B85FB3F2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323ABD87101F4CB1F3091F58C67F01" ma:contentTypeVersion="16" ma:contentTypeDescription="Create a new document." ma:contentTypeScope="" ma:versionID="a234c47d1bca6374dba5920ceb092281">
  <xsd:schema xmlns:xsd="http://www.w3.org/2001/XMLSchema" xmlns:xs="http://www.w3.org/2001/XMLSchema" xmlns:p="http://schemas.microsoft.com/office/2006/metadata/properties" xmlns:ns2="03b4f9eb-c44f-4826-ac91-4a03af308b44" xmlns:ns3="7b1f077e-960a-432d-b159-771322ceae71" targetNamespace="http://schemas.microsoft.com/office/2006/metadata/properties" ma:root="true" ma:fieldsID="c4ff15e2d651c1c6179fa5c926e9a546" ns2:_="" ns3:_="">
    <xsd:import namespace="03b4f9eb-c44f-4826-ac91-4a03af308b44"/>
    <xsd:import namespace="7b1f077e-960a-432d-b159-771322ceae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Link"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b4f9eb-c44f-4826-ac91-4a03af308b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375ea7b-1eef-4e91-915e-32e4cb5a9c34" ma:termSetId="09814cd3-568e-fe90-9814-8d621ff8fb84" ma:anchorId="fba54fb3-c3e1-fe81-a776-ca4b69148c4d" ma:open="true" ma:isKeyword="false">
      <xsd:complexType>
        <xsd:sequence>
          <xsd:element ref="pc:Terms" minOccurs="0" maxOccurs="1"/>
        </xsd:sequence>
      </xsd:complexType>
    </xsd:element>
    <xsd:element name="Link" ma:index="23" nillable="true" ma:displayName="Link " ma:format="Hyperlink" ma:internalName="Link">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b1f077e-960a-432d-b159-771322ceae7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4e6e762-1c4a-4231-8f1d-527ab21190a5}" ma:internalName="TaxCatchAll" ma:showField="CatchAllData" ma:web="7b1f077e-960a-432d-b159-771322ceae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3b4f9eb-c44f-4826-ac91-4a03af308b44">
      <Terms xmlns="http://schemas.microsoft.com/office/infopath/2007/PartnerControls"/>
    </lcf76f155ced4ddcb4097134ff3c332f>
    <TaxCatchAll xmlns="7b1f077e-960a-432d-b159-771322ceae71" xsi:nil="true"/>
    <Link xmlns="03b4f9eb-c44f-4826-ac91-4a03af308b44">
      <Url xsi:nil="true"/>
      <Description xsi:nil="true"/>
    </Link>
  </documentManagement>
</p:properties>
</file>

<file path=customXml/itemProps1.xml><?xml version="1.0" encoding="utf-8"?>
<ds:datastoreItem xmlns:ds="http://schemas.openxmlformats.org/officeDocument/2006/customXml" ds:itemID="{F8EAC2D1-BC99-41D1-BEDB-991E2F6C0C97}">
  <ds:schemaRefs>
    <ds:schemaRef ds:uri="http://schemas.microsoft.com/sharepoint/v3/contenttype/forms"/>
  </ds:schemaRefs>
</ds:datastoreItem>
</file>

<file path=customXml/itemProps2.xml><?xml version="1.0" encoding="utf-8"?>
<ds:datastoreItem xmlns:ds="http://schemas.openxmlformats.org/officeDocument/2006/customXml" ds:itemID="{95239FD0-39A8-4D25-ACCC-6B51016E7E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b4f9eb-c44f-4826-ac91-4a03af308b44"/>
    <ds:schemaRef ds:uri="7b1f077e-960a-432d-b159-771322ceae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BB4460-3632-47CD-99A9-02EBE4E5051E}">
  <ds:schemaRefs>
    <ds:schemaRef ds:uri="http://purl.org/dc/elements/1.1/"/>
    <ds:schemaRef ds:uri="03b4f9eb-c44f-4826-ac91-4a03af308b44"/>
    <ds:schemaRef ds:uri="http://purl.org/dc/terms/"/>
    <ds:schemaRef ds:uri="http://schemas.openxmlformats.org/package/2006/metadata/core-properties"/>
    <ds:schemaRef ds:uri="http://schemas.microsoft.com/office/2006/documentManagement/types"/>
    <ds:schemaRef ds:uri="7b1f077e-960a-432d-b159-771322ceae71"/>
    <ds:schemaRef ds:uri="http://schemas.microsoft.com/office/infopath/2007/PartnerControl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Template>
  <TotalTime>0</TotalTime>
  <Words>1309</Words>
  <Application>Microsoft Office PowerPoint</Application>
  <PresentationFormat>Widescreen</PresentationFormat>
  <Paragraphs>122</Paragraphs>
  <Slides>24</Slides>
  <Notes>1</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Fira Sans</vt:lpstr>
      <vt:lpstr>Lato</vt:lpstr>
      <vt:lpstr>Office</vt:lpstr>
      <vt:lpstr>Responsible Research and Innovation A workshop </vt:lpstr>
      <vt:lpstr>Goals and Program</vt:lpstr>
      <vt:lpstr>Responsible conduct of research (RCR)  promotes the production of robust knowledge, can be used to foster a healthy research culture, and ultimately will lead to the public’s trust in the research process, its output, and its implementation.</vt:lpstr>
      <vt:lpstr>What does this mean for Personalised Medicine?</vt:lpstr>
      <vt:lpstr>Clinical Validity  is the likelihood by which a test or algorithm identifies a patient´s clinical status  </vt:lpstr>
      <vt:lpstr>PowerPoint Presentation</vt:lpstr>
      <vt:lpstr>PowerPoint Presentation</vt:lpstr>
      <vt:lpstr>Genetic risk factors in complex diseases</vt:lpstr>
      <vt:lpstr>Common and rare genetic risk factors converge at least partially on the same underlying pathogenic biological processes</vt:lpstr>
      <vt:lpstr>Single genetic mechanism often not sufficient to explain patient outcomes (ERCC1)</vt:lpstr>
      <vt:lpstr>Omics and the curse of dimensionality</vt:lpstr>
      <vt:lpstr>Resting state and Reproducibility in MDD</vt:lpstr>
      <vt:lpstr>PowerPoint Presentation</vt:lpstr>
      <vt:lpstr>PowerPoint Presentation</vt:lpstr>
      <vt:lpstr>PowerPoint Presentation</vt:lpstr>
      <vt:lpstr>PowerPoint Presentation</vt:lpstr>
      <vt:lpstr>Clinical Validity  is the likelihood by which a test or algorithm identifies a patient´s clinical status  </vt:lpstr>
      <vt:lpstr>PowerPoint Presentation</vt:lpstr>
      <vt:lpstr>PowerPoint Presentation</vt:lpstr>
      <vt:lpstr>Clinical utility as chain of efficacy </vt:lpstr>
      <vt:lpstr>Splitting the groups 60 mins </vt:lpstr>
      <vt:lpstr>Clinical Validity likelihood by which a test or algorithm identifies a patient´s clinical status </vt:lpstr>
      <vt:lpstr>Clinical Utility is the benefits and harms that result from the use of the test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leftsided alignment</dc:title>
  <dc:creator>Hahn, Phillip</dc:creator>
  <dc:description>BIH | PowerPoint-Vorlage (Dachmarke) im Format 16:9_x000d_
Office 365</dc:description>
  <cp:lastModifiedBy>Tölch, Ulf</cp:lastModifiedBy>
  <cp:revision>103</cp:revision>
  <dcterms:created xsi:type="dcterms:W3CDTF">2021-07-30T09:23:56Z</dcterms:created>
  <dcterms:modified xsi:type="dcterms:W3CDTF">2025-02-12T15:24:05Z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2.0.0</vt:lpwstr>
  </property>
  <property fmtid="{D5CDD505-2E9C-101B-9397-08002B2CF9AE}" pid="3" name="Build">
    <vt:lpwstr>003-000-004</vt:lpwstr>
  </property>
  <property fmtid="{D5CDD505-2E9C-101B-9397-08002B2CF9AE}" pid="4" name="Erstellt von">
    <vt:lpwstr>office network</vt:lpwstr>
  </property>
  <property fmtid="{D5CDD505-2E9C-101B-9397-08002B2CF9AE}" pid="5" name="Autor">
    <vt:lpwstr>clemens morfeld</vt:lpwstr>
  </property>
  <property fmtid="{D5CDD505-2E9C-101B-9397-08002B2CF9AE}" pid="6" name="Erstellt am">
    <vt:lpwstr>05.09.2019</vt:lpwstr>
  </property>
  <property fmtid="{D5CDD505-2E9C-101B-9397-08002B2CF9AE}" pid="7" name="Stand">
    <vt:lpwstr>04.05.2021</vt:lpwstr>
  </property>
  <property fmtid="{D5CDD505-2E9C-101B-9397-08002B2CF9AE}" pid="8" name="ContentTypeId">
    <vt:lpwstr>0x0101004D323ABD87101F4CB1F3091F58C67F01</vt:lpwstr>
  </property>
</Properties>
</file>